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Lst>
  <p:notesMasterIdLst>
    <p:notesMasterId r:id="rId96"/>
  </p:notesMasterIdLst>
  <p:sldIdLst>
    <p:sldId id="309" r:id="rId2"/>
    <p:sldId id="257" r:id="rId3"/>
    <p:sldId id="395" r:id="rId4"/>
    <p:sldId id="310" r:id="rId5"/>
    <p:sldId id="311" r:id="rId6"/>
    <p:sldId id="363" r:id="rId7"/>
    <p:sldId id="356" r:id="rId8"/>
    <p:sldId id="445" r:id="rId9"/>
    <p:sldId id="446" r:id="rId10"/>
    <p:sldId id="391" r:id="rId11"/>
    <p:sldId id="286" r:id="rId12"/>
    <p:sldId id="368" r:id="rId13"/>
    <p:sldId id="442" r:id="rId14"/>
    <p:sldId id="444" r:id="rId15"/>
    <p:sldId id="288" r:id="rId16"/>
    <p:sldId id="358" r:id="rId17"/>
    <p:sldId id="287" r:id="rId18"/>
    <p:sldId id="315" r:id="rId19"/>
    <p:sldId id="433" r:id="rId20"/>
    <p:sldId id="316" r:id="rId21"/>
    <p:sldId id="434" r:id="rId22"/>
    <p:sldId id="365" r:id="rId23"/>
    <p:sldId id="435" r:id="rId24"/>
    <p:sldId id="436" r:id="rId25"/>
    <p:sldId id="293" r:id="rId26"/>
    <p:sldId id="360" r:id="rId27"/>
    <p:sldId id="437" r:id="rId28"/>
    <p:sldId id="447" r:id="rId29"/>
    <p:sldId id="294" r:id="rId30"/>
    <p:sldId id="397" r:id="rId31"/>
    <p:sldId id="392" r:id="rId32"/>
    <p:sldId id="324" r:id="rId33"/>
    <p:sldId id="398" r:id="rId34"/>
    <p:sldId id="393" r:id="rId35"/>
    <p:sldId id="325" r:id="rId36"/>
    <p:sldId id="372" r:id="rId37"/>
    <p:sldId id="371" r:id="rId38"/>
    <p:sldId id="374" r:id="rId39"/>
    <p:sldId id="336" r:id="rId40"/>
    <p:sldId id="373" r:id="rId41"/>
    <p:sldId id="337" r:id="rId42"/>
    <p:sldId id="326" r:id="rId43"/>
    <p:sldId id="364" r:id="rId44"/>
    <p:sldId id="289" r:id="rId45"/>
    <p:sldId id="292" r:id="rId46"/>
    <p:sldId id="291" r:id="rId47"/>
    <p:sldId id="320" r:id="rId48"/>
    <p:sldId id="290" r:id="rId49"/>
    <p:sldId id="321" r:id="rId50"/>
    <p:sldId id="322" r:id="rId51"/>
    <p:sldId id="323" r:id="rId52"/>
    <p:sldId id="438" r:id="rId53"/>
    <p:sldId id="366" r:id="rId54"/>
    <p:sldId id="327" r:id="rId55"/>
    <p:sldId id="339" r:id="rId56"/>
    <p:sldId id="340" r:id="rId57"/>
    <p:sldId id="341" r:id="rId58"/>
    <p:sldId id="342" r:id="rId59"/>
    <p:sldId id="347" r:id="rId60"/>
    <p:sldId id="338" r:id="rId61"/>
    <p:sldId id="328" r:id="rId62"/>
    <p:sldId id="332" r:id="rId63"/>
    <p:sldId id="343" r:id="rId64"/>
    <p:sldId id="260" r:id="rId65"/>
    <p:sldId id="440" r:id="rId66"/>
    <p:sldId id="377" r:id="rId67"/>
    <p:sldId id="361" r:id="rId68"/>
    <p:sldId id="441" r:id="rId69"/>
    <p:sldId id="367" r:id="rId70"/>
    <p:sldId id="329" r:id="rId71"/>
    <p:sldId id="330" r:id="rId72"/>
    <p:sldId id="344" r:id="rId73"/>
    <p:sldId id="354" r:id="rId74"/>
    <p:sldId id="268" r:id="rId75"/>
    <p:sldId id="331" r:id="rId76"/>
    <p:sldId id="261" r:id="rId77"/>
    <p:sldId id="263" r:id="rId78"/>
    <p:sldId id="264" r:id="rId79"/>
    <p:sldId id="265" r:id="rId80"/>
    <p:sldId id="266" r:id="rId81"/>
    <p:sldId id="349" r:id="rId82"/>
    <p:sldId id="375" r:id="rId83"/>
    <p:sldId id="376" r:id="rId84"/>
    <p:sldId id="387" r:id="rId85"/>
    <p:sldId id="345" r:id="rId86"/>
    <p:sldId id="378" r:id="rId87"/>
    <p:sldId id="379" r:id="rId88"/>
    <p:sldId id="346" r:id="rId89"/>
    <p:sldId id="385" r:id="rId90"/>
    <p:sldId id="380" r:id="rId91"/>
    <p:sldId id="381" r:id="rId92"/>
    <p:sldId id="382" r:id="rId93"/>
    <p:sldId id="383" r:id="rId94"/>
    <p:sldId id="384"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ry Hakkinen" initials="HH" lastIdx="2" clrIdx="0">
    <p:extLst>
      <p:ext uri="{19B8F6BF-5375-455C-9EA6-DF929625EA0E}">
        <p15:presenceInfo xmlns:p15="http://schemas.microsoft.com/office/powerpoint/2012/main" userId="S::henry.hakkinen@ioz.ac.uk::a7e2a89b-4d5f-4a43-925f-fc8354cbe3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46753A-C1E1-4562-BAA7-1E36B064B683}" v="466" dt="2025-03-24T09:16:56.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293" autoAdjust="0"/>
  </p:normalViewPr>
  <p:slideViewPr>
    <p:cSldViewPr snapToGrid="0">
      <p:cViewPr varScale="1">
        <p:scale>
          <a:sx n="78" d="100"/>
          <a:sy n="78" d="100"/>
        </p:scale>
        <p:origin x="594"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Hakkinen" userId="a7e2a89b-4d5f-4a43-925f-fc8354cbe367" providerId="ADAL" clId="{6546753A-C1E1-4562-BAA7-1E36B064B683}"/>
    <pc:docChg chg="undo custSel addSld delSld modSld sldOrd">
      <pc:chgData name="Henry Hakkinen" userId="a7e2a89b-4d5f-4a43-925f-fc8354cbe367" providerId="ADAL" clId="{6546753A-C1E1-4562-BAA7-1E36B064B683}" dt="2025-03-24T09:16:56.528" v="11231" actId="20577"/>
      <pc:docMkLst>
        <pc:docMk/>
      </pc:docMkLst>
      <pc:sldChg chg="addSp delSp modSp mod setBg">
        <pc:chgData name="Henry Hakkinen" userId="a7e2a89b-4d5f-4a43-925f-fc8354cbe367" providerId="ADAL" clId="{6546753A-C1E1-4562-BAA7-1E36B064B683}" dt="2025-03-18T10:27:44.038" v="41" actId="14100"/>
        <pc:sldMkLst>
          <pc:docMk/>
          <pc:sldMk cId="1318542253" sldId="257"/>
        </pc:sldMkLst>
        <pc:spChg chg="mod">
          <ac:chgData name="Henry Hakkinen" userId="a7e2a89b-4d5f-4a43-925f-fc8354cbe367" providerId="ADAL" clId="{6546753A-C1E1-4562-BAA7-1E36B064B683}" dt="2025-03-18T10:27:44.038" v="41" actId="14100"/>
          <ac:spMkLst>
            <pc:docMk/>
            <pc:sldMk cId="1318542253" sldId="257"/>
            <ac:spMk id="3" creationId="{8932A8EE-F7AD-4FC6-B296-53A6DB97449D}"/>
          </ac:spMkLst>
        </pc:spChg>
        <pc:spChg chg="add mod">
          <ac:chgData name="Henry Hakkinen" userId="a7e2a89b-4d5f-4a43-925f-fc8354cbe367" providerId="ADAL" clId="{6546753A-C1E1-4562-BAA7-1E36B064B683}" dt="2025-03-18T10:27:32.271" v="36" actId="20577"/>
          <ac:spMkLst>
            <pc:docMk/>
            <pc:sldMk cId="1318542253" sldId="257"/>
            <ac:spMk id="8" creationId="{B7913410-368A-5909-6CF2-10C4469A951C}"/>
          </ac:spMkLst>
        </pc:spChg>
        <pc:spChg chg="add">
          <ac:chgData name="Henry Hakkinen" userId="a7e2a89b-4d5f-4a43-925f-fc8354cbe367" providerId="ADAL" clId="{6546753A-C1E1-4562-BAA7-1E36B064B683}" dt="2025-03-18T10:27:09.148" v="25" actId="26606"/>
          <ac:spMkLst>
            <pc:docMk/>
            <pc:sldMk cId="1318542253" sldId="257"/>
            <ac:spMk id="19" creationId="{A7A59776-5948-400C-9935-7464561E876A}"/>
          </ac:spMkLst>
        </pc:spChg>
        <pc:picChg chg="add mod">
          <ac:chgData name="Henry Hakkinen" userId="a7e2a89b-4d5f-4a43-925f-fc8354cbe367" providerId="ADAL" clId="{6546753A-C1E1-4562-BAA7-1E36B064B683}" dt="2025-03-18T10:27:09.148" v="25" actId="26606"/>
          <ac:picMkLst>
            <pc:docMk/>
            <pc:sldMk cId="1318542253" sldId="257"/>
            <ac:picMk id="5" creationId="{1460135E-26C4-5BD7-C1DE-0A8B8104B2B0}"/>
          </ac:picMkLst>
        </pc:picChg>
        <pc:picChg chg="add mod">
          <ac:chgData name="Henry Hakkinen" userId="a7e2a89b-4d5f-4a43-925f-fc8354cbe367" providerId="ADAL" clId="{6546753A-C1E1-4562-BAA7-1E36B064B683}" dt="2025-03-18T10:27:09.148" v="25" actId="26606"/>
          <ac:picMkLst>
            <pc:docMk/>
            <pc:sldMk cId="1318542253" sldId="257"/>
            <ac:picMk id="7" creationId="{FD0186FE-ADAD-90FE-18AC-FF8E3CAE0927}"/>
          </ac:picMkLst>
        </pc:picChg>
        <pc:picChg chg="mod ord">
          <ac:chgData name="Henry Hakkinen" userId="a7e2a89b-4d5f-4a43-925f-fc8354cbe367" providerId="ADAL" clId="{6546753A-C1E1-4562-BAA7-1E36B064B683}" dt="2025-03-18T10:27:09.148" v="25" actId="26606"/>
          <ac:picMkLst>
            <pc:docMk/>
            <pc:sldMk cId="1318542253" sldId="257"/>
            <ac:picMk id="14" creationId="{786B1E51-78CF-4CA2-940E-D5DE7616420B}"/>
          </ac:picMkLst>
        </pc:picChg>
      </pc:sldChg>
      <pc:sldChg chg="del">
        <pc:chgData name="Henry Hakkinen" userId="a7e2a89b-4d5f-4a43-925f-fc8354cbe367" providerId="ADAL" clId="{6546753A-C1E1-4562-BAA7-1E36B064B683}" dt="2025-03-19T16:24:32.410" v="11136" actId="47"/>
        <pc:sldMkLst>
          <pc:docMk/>
          <pc:sldMk cId="4058597877" sldId="258"/>
        </pc:sldMkLst>
      </pc:sldChg>
      <pc:sldChg chg="addSp modSp mod modAnim">
        <pc:chgData name="Henry Hakkinen" userId="a7e2a89b-4d5f-4a43-925f-fc8354cbe367" providerId="ADAL" clId="{6546753A-C1E1-4562-BAA7-1E36B064B683}" dt="2025-03-24T09:09:14.031" v="11204" actId="27636"/>
        <pc:sldMkLst>
          <pc:docMk/>
          <pc:sldMk cId="2791668222" sldId="260"/>
        </pc:sldMkLst>
        <pc:spChg chg="mod">
          <ac:chgData name="Henry Hakkinen" userId="a7e2a89b-4d5f-4a43-925f-fc8354cbe367" providerId="ADAL" clId="{6546753A-C1E1-4562-BAA7-1E36B064B683}" dt="2025-03-24T09:09:14.031" v="11204" actId="27636"/>
          <ac:spMkLst>
            <pc:docMk/>
            <pc:sldMk cId="2791668222" sldId="260"/>
            <ac:spMk id="3" creationId="{2B7AFA3E-59A2-1003-90D2-5F46BD344E79}"/>
          </ac:spMkLst>
        </pc:spChg>
        <pc:picChg chg="add mod">
          <ac:chgData name="Henry Hakkinen" userId="a7e2a89b-4d5f-4a43-925f-fc8354cbe367" providerId="ADAL" clId="{6546753A-C1E1-4562-BAA7-1E36B064B683}" dt="2025-03-24T09:08:37.019" v="11199" actId="1076"/>
          <ac:picMkLst>
            <pc:docMk/>
            <pc:sldMk cId="2791668222" sldId="260"/>
            <ac:picMk id="4" creationId="{EFB4E470-1462-64D8-7A8E-284C1D207125}"/>
          </ac:picMkLst>
        </pc:picChg>
      </pc:sldChg>
      <pc:sldChg chg="add">
        <pc:chgData name="Henry Hakkinen" userId="a7e2a89b-4d5f-4a43-925f-fc8354cbe367" providerId="ADAL" clId="{6546753A-C1E1-4562-BAA7-1E36B064B683}" dt="2025-03-19T16:22:58.081" v="11100"/>
        <pc:sldMkLst>
          <pc:docMk/>
          <pc:sldMk cId="1500257458" sldId="261"/>
        </pc:sldMkLst>
      </pc:sldChg>
      <pc:sldChg chg="del">
        <pc:chgData name="Henry Hakkinen" userId="a7e2a89b-4d5f-4a43-925f-fc8354cbe367" providerId="ADAL" clId="{6546753A-C1E1-4562-BAA7-1E36B064B683}" dt="2025-03-19T16:22:51.152" v="11099" actId="2696"/>
        <pc:sldMkLst>
          <pc:docMk/>
          <pc:sldMk cId="2029863598" sldId="261"/>
        </pc:sldMkLst>
      </pc:sldChg>
      <pc:sldChg chg="del">
        <pc:chgData name="Henry Hakkinen" userId="a7e2a89b-4d5f-4a43-925f-fc8354cbe367" providerId="ADAL" clId="{6546753A-C1E1-4562-BAA7-1E36B064B683}" dt="2025-03-19T16:22:51.152" v="11099" actId="2696"/>
        <pc:sldMkLst>
          <pc:docMk/>
          <pc:sldMk cId="760482278" sldId="263"/>
        </pc:sldMkLst>
      </pc:sldChg>
      <pc:sldChg chg="add">
        <pc:chgData name="Henry Hakkinen" userId="a7e2a89b-4d5f-4a43-925f-fc8354cbe367" providerId="ADAL" clId="{6546753A-C1E1-4562-BAA7-1E36B064B683}" dt="2025-03-19T16:22:58.081" v="11100"/>
        <pc:sldMkLst>
          <pc:docMk/>
          <pc:sldMk cId="3379230364" sldId="263"/>
        </pc:sldMkLst>
      </pc:sldChg>
      <pc:sldChg chg="del">
        <pc:chgData name="Henry Hakkinen" userId="a7e2a89b-4d5f-4a43-925f-fc8354cbe367" providerId="ADAL" clId="{6546753A-C1E1-4562-BAA7-1E36B064B683}" dt="2025-03-19T16:22:51.152" v="11099" actId="2696"/>
        <pc:sldMkLst>
          <pc:docMk/>
          <pc:sldMk cId="2309416793" sldId="264"/>
        </pc:sldMkLst>
      </pc:sldChg>
      <pc:sldChg chg="add">
        <pc:chgData name="Henry Hakkinen" userId="a7e2a89b-4d5f-4a43-925f-fc8354cbe367" providerId="ADAL" clId="{6546753A-C1E1-4562-BAA7-1E36B064B683}" dt="2025-03-19T16:22:58.081" v="11100"/>
        <pc:sldMkLst>
          <pc:docMk/>
          <pc:sldMk cId="2344034966" sldId="264"/>
        </pc:sldMkLst>
      </pc:sldChg>
      <pc:sldChg chg="del">
        <pc:chgData name="Henry Hakkinen" userId="a7e2a89b-4d5f-4a43-925f-fc8354cbe367" providerId="ADAL" clId="{6546753A-C1E1-4562-BAA7-1E36B064B683}" dt="2025-03-19T16:22:51.152" v="11099" actId="2696"/>
        <pc:sldMkLst>
          <pc:docMk/>
          <pc:sldMk cId="3137647804" sldId="265"/>
        </pc:sldMkLst>
      </pc:sldChg>
      <pc:sldChg chg="add">
        <pc:chgData name="Henry Hakkinen" userId="a7e2a89b-4d5f-4a43-925f-fc8354cbe367" providerId="ADAL" clId="{6546753A-C1E1-4562-BAA7-1E36B064B683}" dt="2025-03-19T16:22:58.081" v="11100"/>
        <pc:sldMkLst>
          <pc:docMk/>
          <pc:sldMk cId="3639427707" sldId="265"/>
        </pc:sldMkLst>
      </pc:sldChg>
      <pc:sldChg chg="del">
        <pc:chgData name="Henry Hakkinen" userId="a7e2a89b-4d5f-4a43-925f-fc8354cbe367" providerId="ADAL" clId="{6546753A-C1E1-4562-BAA7-1E36B064B683}" dt="2025-03-19T16:22:51.152" v="11099" actId="2696"/>
        <pc:sldMkLst>
          <pc:docMk/>
          <pc:sldMk cId="1732842080" sldId="266"/>
        </pc:sldMkLst>
      </pc:sldChg>
      <pc:sldChg chg="add">
        <pc:chgData name="Henry Hakkinen" userId="a7e2a89b-4d5f-4a43-925f-fc8354cbe367" providerId="ADAL" clId="{6546753A-C1E1-4562-BAA7-1E36B064B683}" dt="2025-03-19T16:22:58.081" v="11100"/>
        <pc:sldMkLst>
          <pc:docMk/>
          <pc:sldMk cId="3440881151" sldId="266"/>
        </pc:sldMkLst>
      </pc:sldChg>
      <pc:sldChg chg="del">
        <pc:chgData name="Henry Hakkinen" userId="a7e2a89b-4d5f-4a43-925f-fc8354cbe367" providerId="ADAL" clId="{6546753A-C1E1-4562-BAA7-1E36B064B683}" dt="2025-03-19T16:22:51.152" v="11099" actId="2696"/>
        <pc:sldMkLst>
          <pc:docMk/>
          <pc:sldMk cId="747355912" sldId="268"/>
        </pc:sldMkLst>
      </pc:sldChg>
      <pc:sldChg chg="add">
        <pc:chgData name="Henry Hakkinen" userId="a7e2a89b-4d5f-4a43-925f-fc8354cbe367" providerId="ADAL" clId="{6546753A-C1E1-4562-BAA7-1E36B064B683}" dt="2025-03-19T16:22:58.081" v="11100"/>
        <pc:sldMkLst>
          <pc:docMk/>
          <pc:sldMk cId="2206969201" sldId="268"/>
        </pc:sldMkLst>
      </pc:sldChg>
      <pc:sldChg chg="modSp mod modAnim">
        <pc:chgData name="Henry Hakkinen" userId="a7e2a89b-4d5f-4a43-925f-fc8354cbe367" providerId="ADAL" clId="{6546753A-C1E1-4562-BAA7-1E36B064B683}" dt="2025-03-19T16:26:13.899" v="11188" actId="20577"/>
        <pc:sldMkLst>
          <pc:docMk/>
          <pc:sldMk cId="248693534" sldId="278"/>
        </pc:sldMkLst>
        <pc:spChg chg="mod">
          <ac:chgData name="Henry Hakkinen" userId="a7e2a89b-4d5f-4a43-925f-fc8354cbe367" providerId="ADAL" clId="{6546753A-C1E1-4562-BAA7-1E36B064B683}" dt="2025-03-19T16:26:13.899" v="11188" actId="20577"/>
          <ac:spMkLst>
            <pc:docMk/>
            <pc:sldMk cId="248693534" sldId="278"/>
            <ac:spMk id="2" creationId="{1FE2E7C6-674F-EB5E-7C9B-31C157F2AFA6}"/>
          </ac:spMkLst>
        </pc:spChg>
      </pc:sldChg>
      <pc:sldChg chg="modAnim">
        <pc:chgData name="Henry Hakkinen" userId="a7e2a89b-4d5f-4a43-925f-fc8354cbe367" providerId="ADAL" clId="{6546753A-C1E1-4562-BAA7-1E36B064B683}" dt="2025-03-18T15:21:58.285" v="10268"/>
        <pc:sldMkLst>
          <pc:docMk/>
          <pc:sldMk cId="1133137401" sldId="281"/>
        </pc:sldMkLst>
      </pc:sldChg>
      <pc:sldChg chg="modAnim">
        <pc:chgData name="Henry Hakkinen" userId="a7e2a89b-4d5f-4a43-925f-fc8354cbe367" providerId="ADAL" clId="{6546753A-C1E1-4562-BAA7-1E36B064B683}" dt="2025-03-18T15:21:50.432" v="10267"/>
        <pc:sldMkLst>
          <pc:docMk/>
          <pc:sldMk cId="4025904377" sldId="283"/>
        </pc:sldMkLst>
      </pc:sldChg>
      <pc:sldChg chg="addSp modSp mod ord setBg modAnim">
        <pc:chgData name="Henry Hakkinen" userId="a7e2a89b-4d5f-4a43-925f-fc8354cbe367" providerId="ADAL" clId="{6546753A-C1E1-4562-BAA7-1E36B064B683}" dt="2025-03-24T09:16:56.528" v="11231" actId="20577"/>
        <pc:sldMkLst>
          <pc:docMk/>
          <pc:sldMk cId="3814422268" sldId="285"/>
        </pc:sldMkLst>
        <pc:spChg chg="mod">
          <ac:chgData name="Henry Hakkinen" userId="a7e2a89b-4d5f-4a43-925f-fc8354cbe367" providerId="ADAL" clId="{6546753A-C1E1-4562-BAA7-1E36B064B683}" dt="2025-03-18T11:26:07.093" v="204" actId="26606"/>
          <ac:spMkLst>
            <pc:docMk/>
            <pc:sldMk cId="3814422268" sldId="285"/>
            <ac:spMk id="2" creationId="{82C8B194-54A7-B6C2-2341-879FC7AE66B9}"/>
          </ac:spMkLst>
        </pc:spChg>
        <pc:spChg chg="mod">
          <ac:chgData name="Henry Hakkinen" userId="a7e2a89b-4d5f-4a43-925f-fc8354cbe367" providerId="ADAL" clId="{6546753A-C1E1-4562-BAA7-1E36B064B683}" dt="2025-03-24T09:16:56.528" v="11231" actId="20577"/>
          <ac:spMkLst>
            <pc:docMk/>
            <pc:sldMk cId="3814422268" sldId="285"/>
            <ac:spMk id="3" creationId="{908526D5-5FC8-DB19-F54B-B0F6300BD6ED}"/>
          </ac:spMkLst>
        </pc:spChg>
        <pc:picChg chg="add mod">
          <ac:chgData name="Henry Hakkinen" userId="a7e2a89b-4d5f-4a43-925f-fc8354cbe367" providerId="ADAL" clId="{6546753A-C1E1-4562-BAA7-1E36B064B683}" dt="2025-03-18T11:26:10.048" v="206" actId="14100"/>
          <ac:picMkLst>
            <pc:docMk/>
            <pc:sldMk cId="3814422268" sldId="285"/>
            <ac:picMk id="5" creationId="{B157A02A-1EE3-4C4D-887B-AA8EFBF3314E}"/>
          </ac:picMkLst>
        </pc:picChg>
        <pc:picChg chg="add">
          <ac:chgData name="Henry Hakkinen" userId="a7e2a89b-4d5f-4a43-925f-fc8354cbe367" providerId="ADAL" clId="{6546753A-C1E1-4562-BAA7-1E36B064B683}" dt="2025-03-18T11:26:07.093" v="204" actId="26606"/>
          <ac:picMkLst>
            <pc:docMk/>
            <pc:sldMk cId="3814422268" sldId="285"/>
            <ac:picMk id="10" creationId="{1CF706DA-13E8-4A4F-9260-551FB8127BDD}"/>
          </ac:picMkLst>
        </pc:picChg>
      </pc:sldChg>
      <pc:sldChg chg="modSp mod">
        <pc:chgData name="Henry Hakkinen" userId="a7e2a89b-4d5f-4a43-925f-fc8354cbe367" providerId="ADAL" clId="{6546753A-C1E1-4562-BAA7-1E36B064B683}" dt="2025-03-18T11:41:11.931" v="350" actId="20577"/>
        <pc:sldMkLst>
          <pc:docMk/>
          <pc:sldMk cId="1795919852" sldId="289"/>
        </pc:sldMkLst>
        <pc:spChg chg="mod">
          <ac:chgData name="Henry Hakkinen" userId="a7e2a89b-4d5f-4a43-925f-fc8354cbe367" providerId="ADAL" clId="{6546753A-C1E1-4562-BAA7-1E36B064B683}" dt="2025-03-18T11:41:11.931" v="350" actId="20577"/>
          <ac:spMkLst>
            <pc:docMk/>
            <pc:sldMk cId="1795919852" sldId="289"/>
            <ac:spMk id="3" creationId="{125D3DAA-3CA6-2ED1-A3D7-8F5054D3E663}"/>
          </ac:spMkLst>
        </pc:spChg>
      </pc:sldChg>
      <pc:sldChg chg="modSp mod modAnim">
        <pc:chgData name="Henry Hakkinen" userId="a7e2a89b-4d5f-4a43-925f-fc8354cbe367" providerId="ADAL" clId="{6546753A-C1E1-4562-BAA7-1E36B064B683}" dt="2025-03-18T15:23:44.171" v="10279"/>
        <pc:sldMkLst>
          <pc:docMk/>
          <pc:sldMk cId="2103514589" sldId="290"/>
        </pc:sldMkLst>
        <pc:spChg chg="mod">
          <ac:chgData name="Henry Hakkinen" userId="a7e2a89b-4d5f-4a43-925f-fc8354cbe367" providerId="ADAL" clId="{6546753A-C1E1-4562-BAA7-1E36B064B683}" dt="2025-03-18T11:44:37.955" v="632" actId="20577"/>
          <ac:spMkLst>
            <pc:docMk/>
            <pc:sldMk cId="2103514589" sldId="290"/>
            <ac:spMk id="3" creationId="{20CB19A0-521B-C6C5-FE30-6A0242C7A00B}"/>
          </ac:spMkLst>
        </pc:spChg>
      </pc:sldChg>
      <pc:sldChg chg="modAnim">
        <pc:chgData name="Henry Hakkinen" userId="a7e2a89b-4d5f-4a43-925f-fc8354cbe367" providerId="ADAL" clId="{6546753A-C1E1-4562-BAA7-1E36B064B683}" dt="2025-03-18T15:23:16.197" v="10277"/>
        <pc:sldMkLst>
          <pc:docMk/>
          <pc:sldMk cId="1998261832" sldId="291"/>
        </pc:sldMkLst>
      </pc:sldChg>
      <pc:sldChg chg="modSp mod modAnim">
        <pc:chgData name="Henry Hakkinen" userId="a7e2a89b-4d5f-4a43-925f-fc8354cbe367" providerId="ADAL" clId="{6546753A-C1E1-4562-BAA7-1E36B064B683}" dt="2025-03-18T15:23:11.897" v="10276"/>
        <pc:sldMkLst>
          <pc:docMk/>
          <pc:sldMk cId="282856482" sldId="292"/>
        </pc:sldMkLst>
        <pc:spChg chg="mod">
          <ac:chgData name="Henry Hakkinen" userId="a7e2a89b-4d5f-4a43-925f-fc8354cbe367" providerId="ADAL" clId="{6546753A-C1E1-4562-BAA7-1E36B064B683}" dt="2025-03-18T11:41:06.668" v="349" actId="1076"/>
          <ac:spMkLst>
            <pc:docMk/>
            <pc:sldMk cId="282856482" sldId="292"/>
            <ac:spMk id="3" creationId="{509C6B36-3F2D-3E57-36B3-E45CCDDE40E7}"/>
          </ac:spMkLst>
        </pc:spChg>
      </pc:sldChg>
      <pc:sldChg chg="add">
        <pc:chgData name="Henry Hakkinen" userId="a7e2a89b-4d5f-4a43-925f-fc8354cbe367" providerId="ADAL" clId="{6546753A-C1E1-4562-BAA7-1E36B064B683}" dt="2025-03-19T16:22:58.081" v="11100"/>
        <pc:sldMkLst>
          <pc:docMk/>
          <pc:sldMk cId="1458693326" sldId="293"/>
        </pc:sldMkLst>
      </pc:sldChg>
      <pc:sldChg chg="add del">
        <pc:chgData name="Henry Hakkinen" userId="a7e2a89b-4d5f-4a43-925f-fc8354cbe367" providerId="ADAL" clId="{6546753A-C1E1-4562-BAA7-1E36B064B683}" dt="2025-03-19T16:22:51.152" v="11099" actId="2696"/>
        <pc:sldMkLst>
          <pc:docMk/>
          <pc:sldMk cId="1792447597" sldId="293"/>
        </pc:sldMkLst>
      </pc:sldChg>
      <pc:sldChg chg="modSp del mod modAnim">
        <pc:chgData name="Henry Hakkinen" userId="a7e2a89b-4d5f-4a43-925f-fc8354cbe367" providerId="ADAL" clId="{6546753A-C1E1-4562-BAA7-1E36B064B683}" dt="2025-03-19T16:22:28.564" v="11095" actId="2696"/>
        <pc:sldMkLst>
          <pc:docMk/>
          <pc:sldMk cId="3195664225" sldId="293"/>
        </pc:sldMkLst>
      </pc:sldChg>
      <pc:sldChg chg="add del">
        <pc:chgData name="Henry Hakkinen" userId="a7e2a89b-4d5f-4a43-925f-fc8354cbe367" providerId="ADAL" clId="{6546753A-C1E1-4562-BAA7-1E36B064B683}" dt="2025-03-19T16:22:51.152" v="11099" actId="2696"/>
        <pc:sldMkLst>
          <pc:docMk/>
          <pc:sldMk cId="61774336" sldId="294"/>
        </pc:sldMkLst>
      </pc:sldChg>
      <pc:sldChg chg="add">
        <pc:chgData name="Henry Hakkinen" userId="a7e2a89b-4d5f-4a43-925f-fc8354cbe367" providerId="ADAL" clId="{6546753A-C1E1-4562-BAA7-1E36B064B683}" dt="2025-03-19T16:22:58.081" v="11100"/>
        <pc:sldMkLst>
          <pc:docMk/>
          <pc:sldMk cId="1798054608" sldId="294"/>
        </pc:sldMkLst>
      </pc:sldChg>
      <pc:sldChg chg="addSp delSp modSp del mod modAnim">
        <pc:chgData name="Henry Hakkinen" userId="a7e2a89b-4d5f-4a43-925f-fc8354cbe367" providerId="ADAL" clId="{6546753A-C1E1-4562-BAA7-1E36B064B683}" dt="2025-03-19T16:22:28.564" v="11095" actId="2696"/>
        <pc:sldMkLst>
          <pc:docMk/>
          <pc:sldMk cId="3698368386" sldId="294"/>
        </pc:sldMkLst>
      </pc:sldChg>
      <pc:sldChg chg="modSp mod">
        <pc:chgData name="Henry Hakkinen" userId="a7e2a89b-4d5f-4a43-925f-fc8354cbe367" providerId="ADAL" clId="{6546753A-C1E1-4562-BAA7-1E36B064B683}" dt="2025-03-19T10:40:52.697" v="10800" actId="20577"/>
        <pc:sldMkLst>
          <pc:docMk/>
          <pc:sldMk cId="1067258822" sldId="309"/>
        </pc:sldMkLst>
        <pc:spChg chg="mod">
          <ac:chgData name="Henry Hakkinen" userId="a7e2a89b-4d5f-4a43-925f-fc8354cbe367" providerId="ADAL" clId="{6546753A-C1E1-4562-BAA7-1E36B064B683}" dt="2025-03-19T10:40:52.697" v="10800" actId="20577"/>
          <ac:spMkLst>
            <pc:docMk/>
            <pc:sldMk cId="1067258822" sldId="309"/>
            <ac:spMk id="3" creationId="{42E4A449-994D-4283-B194-AE735A5920D1}"/>
          </ac:spMkLst>
        </pc:spChg>
      </pc:sldChg>
      <pc:sldChg chg="addSp delSp modSp mod setBg modAnim">
        <pc:chgData name="Henry Hakkinen" userId="a7e2a89b-4d5f-4a43-925f-fc8354cbe367" providerId="ADAL" clId="{6546753A-C1E1-4562-BAA7-1E36B064B683}" dt="2025-03-18T15:21:08.011" v="10258"/>
        <pc:sldMkLst>
          <pc:docMk/>
          <pc:sldMk cId="3822016302" sldId="310"/>
        </pc:sldMkLst>
        <pc:spChg chg="mod">
          <ac:chgData name="Henry Hakkinen" userId="a7e2a89b-4d5f-4a43-925f-fc8354cbe367" providerId="ADAL" clId="{6546753A-C1E1-4562-BAA7-1E36B064B683}" dt="2025-03-18T11:06:31.468" v="125" actId="26606"/>
          <ac:spMkLst>
            <pc:docMk/>
            <pc:sldMk cId="3822016302" sldId="310"/>
            <ac:spMk id="2" creationId="{97E5B8E0-C0D1-A51D-D48B-E77E926415E5}"/>
          </ac:spMkLst>
        </pc:spChg>
        <pc:spChg chg="mod">
          <ac:chgData name="Henry Hakkinen" userId="a7e2a89b-4d5f-4a43-925f-fc8354cbe367" providerId="ADAL" clId="{6546753A-C1E1-4562-BAA7-1E36B064B683}" dt="2025-03-18T11:06:31.468" v="125" actId="26606"/>
          <ac:spMkLst>
            <pc:docMk/>
            <pc:sldMk cId="3822016302" sldId="310"/>
            <ac:spMk id="3" creationId="{5B1AD03A-5864-96FC-9D45-6EF0F8243664}"/>
          </ac:spMkLst>
        </pc:spChg>
        <pc:spChg chg="add">
          <ac:chgData name="Henry Hakkinen" userId="a7e2a89b-4d5f-4a43-925f-fc8354cbe367" providerId="ADAL" clId="{6546753A-C1E1-4562-BAA7-1E36B064B683}" dt="2025-03-18T11:06:31.468" v="125" actId="26606"/>
          <ac:spMkLst>
            <pc:docMk/>
            <pc:sldMk cId="3822016302" sldId="310"/>
            <ac:spMk id="14" creationId="{9A6C2C86-63BF-47D5-AA3F-905111A238E2}"/>
          </ac:spMkLst>
        </pc:spChg>
        <pc:cxnChg chg="add">
          <ac:chgData name="Henry Hakkinen" userId="a7e2a89b-4d5f-4a43-925f-fc8354cbe367" providerId="ADAL" clId="{6546753A-C1E1-4562-BAA7-1E36B064B683}" dt="2025-03-18T11:06:31.468" v="125" actId="26606"/>
          <ac:cxnSpMkLst>
            <pc:docMk/>
            <pc:sldMk cId="3822016302" sldId="310"/>
            <ac:cxnSpMk id="15" creationId="{425A0768-3044-4AA9-A889-D2CAA68C517A}"/>
          </ac:cxnSpMkLst>
        </pc:cxnChg>
      </pc:sldChg>
      <pc:sldChg chg="addSp modSp mod setBg modAnim">
        <pc:chgData name="Henry Hakkinen" userId="a7e2a89b-4d5f-4a43-925f-fc8354cbe367" providerId="ADAL" clId="{6546753A-C1E1-4562-BAA7-1E36B064B683}" dt="2025-03-18T15:21:16.136" v="10260"/>
        <pc:sldMkLst>
          <pc:docMk/>
          <pc:sldMk cId="1480335301" sldId="311"/>
        </pc:sldMkLst>
        <pc:spChg chg="mod">
          <ac:chgData name="Henry Hakkinen" userId="a7e2a89b-4d5f-4a43-925f-fc8354cbe367" providerId="ADAL" clId="{6546753A-C1E1-4562-BAA7-1E36B064B683}" dt="2025-03-18T11:07:25.165" v="131" actId="26606"/>
          <ac:spMkLst>
            <pc:docMk/>
            <pc:sldMk cId="1480335301" sldId="311"/>
            <ac:spMk id="2" creationId="{EBAE2772-3155-B5F6-F853-C201A1A6995B}"/>
          </ac:spMkLst>
        </pc:spChg>
        <pc:spChg chg="mod">
          <ac:chgData name="Henry Hakkinen" userId="a7e2a89b-4d5f-4a43-925f-fc8354cbe367" providerId="ADAL" clId="{6546753A-C1E1-4562-BAA7-1E36B064B683}" dt="2025-03-18T11:07:25.165" v="131" actId="26606"/>
          <ac:spMkLst>
            <pc:docMk/>
            <pc:sldMk cId="1480335301" sldId="311"/>
            <ac:spMk id="3" creationId="{91B55D6E-053B-83E3-9244-507A9DB89139}"/>
          </ac:spMkLst>
        </pc:spChg>
        <pc:picChg chg="add mod">
          <ac:chgData name="Henry Hakkinen" userId="a7e2a89b-4d5f-4a43-925f-fc8354cbe367" providerId="ADAL" clId="{6546753A-C1E1-4562-BAA7-1E36B064B683}" dt="2025-03-18T11:07:25.165" v="131" actId="26606"/>
          <ac:picMkLst>
            <pc:docMk/>
            <pc:sldMk cId="1480335301" sldId="311"/>
            <ac:picMk id="5" creationId="{FFC42C3F-F450-F0D3-AE84-20E8CFFE5036}"/>
          </ac:picMkLst>
        </pc:picChg>
        <pc:picChg chg="add">
          <ac:chgData name="Henry Hakkinen" userId="a7e2a89b-4d5f-4a43-925f-fc8354cbe367" providerId="ADAL" clId="{6546753A-C1E1-4562-BAA7-1E36B064B683}" dt="2025-03-18T11:07:25.165" v="131" actId="26606"/>
          <ac:picMkLst>
            <pc:docMk/>
            <pc:sldMk cId="1480335301" sldId="311"/>
            <ac:picMk id="10" creationId="{AD661026-DE64-47F1-9F88-0847B5FB3560}"/>
          </ac:picMkLst>
        </pc:picChg>
      </pc:sldChg>
      <pc:sldChg chg="addSp delSp modSp mod ord setBg modAnim">
        <pc:chgData name="Henry Hakkinen" userId="a7e2a89b-4d5f-4a43-925f-fc8354cbe367" providerId="ADAL" clId="{6546753A-C1E1-4562-BAA7-1E36B064B683}" dt="2025-03-19T17:04:24.737" v="11190"/>
        <pc:sldMkLst>
          <pc:docMk/>
          <pc:sldMk cId="3153033792" sldId="312"/>
        </pc:sldMkLst>
        <pc:spChg chg="mod">
          <ac:chgData name="Henry Hakkinen" userId="a7e2a89b-4d5f-4a43-925f-fc8354cbe367" providerId="ADAL" clId="{6546753A-C1E1-4562-BAA7-1E36B064B683}" dt="2025-03-18T10:28:41.541" v="47" actId="26606"/>
          <ac:spMkLst>
            <pc:docMk/>
            <pc:sldMk cId="3153033792" sldId="312"/>
            <ac:spMk id="2" creationId="{BFAEE795-261A-6397-04C4-FEC3A27974F5}"/>
          </ac:spMkLst>
        </pc:spChg>
        <pc:spChg chg="mod">
          <ac:chgData name="Henry Hakkinen" userId="a7e2a89b-4d5f-4a43-925f-fc8354cbe367" providerId="ADAL" clId="{6546753A-C1E1-4562-BAA7-1E36B064B683}" dt="2025-03-18T10:28:41.541" v="47" actId="26606"/>
          <ac:spMkLst>
            <pc:docMk/>
            <pc:sldMk cId="3153033792" sldId="312"/>
            <ac:spMk id="3" creationId="{A75E679E-383E-79A9-495A-25445BCDC103}"/>
          </ac:spMkLst>
        </pc:spChg>
        <pc:picChg chg="add mod ord">
          <ac:chgData name="Henry Hakkinen" userId="a7e2a89b-4d5f-4a43-925f-fc8354cbe367" providerId="ADAL" clId="{6546753A-C1E1-4562-BAA7-1E36B064B683}" dt="2025-03-18T10:28:41.541" v="47" actId="26606"/>
          <ac:picMkLst>
            <pc:docMk/>
            <pc:sldMk cId="3153033792" sldId="312"/>
            <ac:picMk id="7" creationId="{64874914-CB36-9CFA-8C60-EC97D4E3F2BF}"/>
          </ac:picMkLst>
        </pc:picChg>
        <pc:picChg chg="add">
          <ac:chgData name="Henry Hakkinen" userId="a7e2a89b-4d5f-4a43-925f-fc8354cbe367" providerId="ADAL" clId="{6546753A-C1E1-4562-BAA7-1E36B064B683}" dt="2025-03-18T10:28:41.541" v="47" actId="26606"/>
          <ac:picMkLst>
            <pc:docMk/>
            <pc:sldMk cId="3153033792" sldId="312"/>
            <ac:picMk id="12" creationId="{B536FA4E-0152-4E27-91DA-0FC22D1846BB}"/>
          </ac:picMkLst>
        </pc:picChg>
      </pc:sldChg>
      <pc:sldChg chg="modAnim">
        <pc:chgData name="Henry Hakkinen" userId="a7e2a89b-4d5f-4a43-925f-fc8354cbe367" providerId="ADAL" clId="{6546753A-C1E1-4562-BAA7-1E36B064B683}" dt="2025-03-18T15:21:37.160" v="10265"/>
        <pc:sldMkLst>
          <pc:docMk/>
          <pc:sldMk cId="3780035912" sldId="313"/>
        </pc:sldMkLst>
      </pc:sldChg>
      <pc:sldChg chg="addSp delSp modSp mod setBg modAnim">
        <pc:chgData name="Henry Hakkinen" userId="a7e2a89b-4d5f-4a43-925f-fc8354cbe367" providerId="ADAL" clId="{6546753A-C1E1-4562-BAA7-1E36B064B683}" dt="2025-03-19T10:41:43.718" v="10805" actId="33524"/>
        <pc:sldMkLst>
          <pc:docMk/>
          <pc:sldMk cId="2025927120" sldId="314"/>
        </pc:sldMkLst>
        <pc:spChg chg="mod">
          <ac:chgData name="Henry Hakkinen" userId="a7e2a89b-4d5f-4a43-925f-fc8354cbe367" providerId="ADAL" clId="{6546753A-C1E1-4562-BAA7-1E36B064B683}" dt="2025-03-18T11:05:52.453" v="121" actId="26606"/>
          <ac:spMkLst>
            <pc:docMk/>
            <pc:sldMk cId="2025927120" sldId="314"/>
            <ac:spMk id="2" creationId="{0BF0AE71-F834-8109-9D3F-DABEA5990B40}"/>
          </ac:spMkLst>
        </pc:spChg>
        <pc:spChg chg="mod">
          <ac:chgData name="Henry Hakkinen" userId="a7e2a89b-4d5f-4a43-925f-fc8354cbe367" providerId="ADAL" clId="{6546753A-C1E1-4562-BAA7-1E36B064B683}" dt="2025-03-19T10:41:43.718" v="10805" actId="33524"/>
          <ac:spMkLst>
            <pc:docMk/>
            <pc:sldMk cId="2025927120" sldId="314"/>
            <ac:spMk id="3" creationId="{444BA650-68B9-AF72-9E31-BF3DD326EA98}"/>
          </ac:spMkLst>
        </pc:spChg>
        <pc:picChg chg="add mod ord">
          <ac:chgData name="Henry Hakkinen" userId="a7e2a89b-4d5f-4a43-925f-fc8354cbe367" providerId="ADAL" clId="{6546753A-C1E1-4562-BAA7-1E36B064B683}" dt="2025-03-18T11:05:52.453" v="121" actId="26606"/>
          <ac:picMkLst>
            <pc:docMk/>
            <pc:sldMk cId="2025927120" sldId="314"/>
            <ac:picMk id="16" creationId="{51A174ED-33A8-C38C-B725-272F533F7B50}"/>
          </ac:picMkLst>
        </pc:picChg>
        <pc:picChg chg="add">
          <ac:chgData name="Henry Hakkinen" userId="a7e2a89b-4d5f-4a43-925f-fc8354cbe367" providerId="ADAL" clId="{6546753A-C1E1-4562-BAA7-1E36B064B683}" dt="2025-03-18T11:05:52.453" v="121" actId="26606"/>
          <ac:picMkLst>
            <pc:docMk/>
            <pc:sldMk cId="2025927120" sldId="314"/>
            <ac:picMk id="21" creationId="{B536FA4E-0152-4E27-91DA-0FC22D1846BB}"/>
          </ac:picMkLst>
        </pc:picChg>
      </pc:sldChg>
      <pc:sldChg chg="modAnim">
        <pc:chgData name="Henry Hakkinen" userId="a7e2a89b-4d5f-4a43-925f-fc8354cbe367" providerId="ADAL" clId="{6546753A-C1E1-4562-BAA7-1E36B064B683}" dt="2025-03-18T15:22:35.890" v="10271"/>
        <pc:sldMkLst>
          <pc:docMk/>
          <pc:sldMk cId="4101429475" sldId="315"/>
        </pc:sldMkLst>
      </pc:sldChg>
      <pc:sldChg chg="addSp modSp mod setBg modAnim">
        <pc:chgData name="Henry Hakkinen" userId="a7e2a89b-4d5f-4a43-925f-fc8354cbe367" providerId="ADAL" clId="{6546753A-C1E1-4562-BAA7-1E36B064B683}" dt="2025-03-18T11:34:14.556" v="315" actId="26606"/>
        <pc:sldMkLst>
          <pc:docMk/>
          <pc:sldMk cId="2259801095" sldId="316"/>
        </pc:sldMkLst>
        <pc:spChg chg="mod">
          <ac:chgData name="Henry Hakkinen" userId="a7e2a89b-4d5f-4a43-925f-fc8354cbe367" providerId="ADAL" clId="{6546753A-C1E1-4562-BAA7-1E36B064B683}" dt="2025-03-18T11:34:14.556" v="315" actId="26606"/>
          <ac:spMkLst>
            <pc:docMk/>
            <pc:sldMk cId="2259801095" sldId="316"/>
            <ac:spMk id="2" creationId="{3C763C3F-3EFF-546E-0A4A-123A0EAC7A81}"/>
          </ac:spMkLst>
        </pc:spChg>
        <pc:spChg chg="mod">
          <ac:chgData name="Henry Hakkinen" userId="a7e2a89b-4d5f-4a43-925f-fc8354cbe367" providerId="ADAL" clId="{6546753A-C1E1-4562-BAA7-1E36B064B683}" dt="2025-03-18T11:34:14.556" v="315" actId="26606"/>
          <ac:spMkLst>
            <pc:docMk/>
            <pc:sldMk cId="2259801095" sldId="316"/>
            <ac:spMk id="3" creationId="{383F68A5-9ED6-AA71-4D0C-C3456B5348EA}"/>
          </ac:spMkLst>
        </pc:spChg>
        <pc:picChg chg="add mod">
          <ac:chgData name="Henry Hakkinen" userId="a7e2a89b-4d5f-4a43-925f-fc8354cbe367" providerId="ADAL" clId="{6546753A-C1E1-4562-BAA7-1E36B064B683}" dt="2025-03-18T11:34:14.556" v="315" actId="26606"/>
          <ac:picMkLst>
            <pc:docMk/>
            <pc:sldMk cId="2259801095" sldId="316"/>
            <ac:picMk id="4" creationId="{670405C0-38EE-3CED-4307-5B27DFECA44A}"/>
          </ac:picMkLst>
        </pc:picChg>
        <pc:picChg chg="add">
          <ac:chgData name="Henry Hakkinen" userId="a7e2a89b-4d5f-4a43-925f-fc8354cbe367" providerId="ADAL" clId="{6546753A-C1E1-4562-BAA7-1E36B064B683}" dt="2025-03-18T11:34:14.556" v="315" actId="26606"/>
          <ac:picMkLst>
            <pc:docMk/>
            <pc:sldMk cId="2259801095" sldId="316"/>
            <ac:picMk id="9" creationId="{AD661026-DE64-47F1-9F88-0847B5FB3560}"/>
          </ac:picMkLst>
        </pc:picChg>
      </pc:sldChg>
      <pc:sldChg chg="modAnim">
        <pc:chgData name="Henry Hakkinen" userId="a7e2a89b-4d5f-4a43-925f-fc8354cbe367" providerId="ADAL" clId="{6546753A-C1E1-4562-BAA7-1E36B064B683}" dt="2025-03-18T15:22:49.868" v="10274"/>
        <pc:sldMkLst>
          <pc:docMk/>
          <pc:sldMk cId="1018537673" sldId="317"/>
        </pc:sldMkLst>
      </pc:sldChg>
      <pc:sldChg chg="addSp modSp mod modAnim">
        <pc:chgData name="Henry Hakkinen" userId="a7e2a89b-4d5f-4a43-925f-fc8354cbe367" providerId="ADAL" clId="{6546753A-C1E1-4562-BAA7-1E36B064B683}" dt="2025-03-18T15:23:28.403" v="10278"/>
        <pc:sldMkLst>
          <pc:docMk/>
          <pc:sldMk cId="3859901909" sldId="320"/>
        </pc:sldMkLst>
        <pc:spChg chg="mod">
          <ac:chgData name="Henry Hakkinen" userId="a7e2a89b-4d5f-4a43-925f-fc8354cbe367" providerId="ADAL" clId="{6546753A-C1E1-4562-BAA7-1E36B064B683}" dt="2025-03-18T11:43:56.384" v="568" actId="313"/>
          <ac:spMkLst>
            <pc:docMk/>
            <pc:sldMk cId="3859901909" sldId="320"/>
            <ac:spMk id="3" creationId="{531D44F3-0C4C-8532-24CB-FE610AE7DA87}"/>
          </ac:spMkLst>
        </pc:spChg>
        <pc:picChg chg="add mod">
          <ac:chgData name="Henry Hakkinen" userId="a7e2a89b-4d5f-4a43-925f-fc8354cbe367" providerId="ADAL" clId="{6546753A-C1E1-4562-BAA7-1E36B064B683}" dt="2025-03-18T11:43:44.523" v="550" actId="14100"/>
          <ac:picMkLst>
            <pc:docMk/>
            <pc:sldMk cId="3859901909" sldId="320"/>
            <ac:picMk id="5" creationId="{6F037EFF-CD09-9E69-0029-7959A5E86A8B}"/>
          </ac:picMkLst>
        </pc:picChg>
        <pc:picChg chg="add mod">
          <ac:chgData name="Henry Hakkinen" userId="a7e2a89b-4d5f-4a43-925f-fc8354cbe367" providerId="ADAL" clId="{6546753A-C1E1-4562-BAA7-1E36B064B683}" dt="2025-03-18T11:43:48.779" v="553" actId="1076"/>
          <ac:picMkLst>
            <pc:docMk/>
            <pc:sldMk cId="3859901909" sldId="320"/>
            <ac:picMk id="7" creationId="{7E1CC11A-E23B-A7AA-3DB9-70821FECFC06}"/>
          </ac:picMkLst>
        </pc:picChg>
        <pc:picChg chg="add mod">
          <ac:chgData name="Henry Hakkinen" userId="a7e2a89b-4d5f-4a43-925f-fc8354cbe367" providerId="ADAL" clId="{6546753A-C1E1-4562-BAA7-1E36B064B683}" dt="2025-03-18T11:43:46.746" v="552" actId="1076"/>
          <ac:picMkLst>
            <pc:docMk/>
            <pc:sldMk cId="3859901909" sldId="320"/>
            <ac:picMk id="9" creationId="{00571130-D935-DE89-1B5C-7225E0C6D2DF}"/>
          </ac:picMkLst>
        </pc:picChg>
      </pc:sldChg>
      <pc:sldChg chg="modAnim">
        <pc:chgData name="Henry Hakkinen" userId="a7e2a89b-4d5f-4a43-925f-fc8354cbe367" providerId="ADAL" clId="{6546753A-C1E1-4562-BAA7-1E36B064B683}" dt="2025-03-18T15:23:52.329" v="10280"/>
        <pc:sldMkLst>
          <pc:docMk/>
          <pc:sldMk cId="3261300185" sldId="321"/>
        </pc:sldMkLst>
      </pc:sldChg>
      <pc:sldChg chg="modSp mod modAnim">
        <pc:chgData name="Henry Hakkinen" userId="a7e2a89b-4d5f-4a43-925f-fc8354cbe367" providerId="ADAL" clId="{6546753A-C1E1-4562-BAA7-1E36B064B683}" dt="2025-03-18T15:23:58.830" v="10281"/>
        <pc:sldMkLst>
          <pc:docMk/>
          <pc:sldMk cId="3622893346" sldId="322"/>
        </pc:sldMkLst>
        <pc:spChg chg="mod">
          <ac:chgData name="Henry Hakkinen" userId="a7e2a89b-4d5f-4a43-925f-fc8354cbe367" providerId="ADAL" clId="{6546753A-C1E1-4562-BAA7-1E36B064B683}" dt="2025-03-18T11:45:20.110" v="635" actId="20577"/>
          <ac:spMkLst>
            <pc:docMk/>
            <pc:sldMk cId="3622893346" sldId="322"/>
            <ac:spMk id="3" creationId="{362E838F-D201-6CB6-D262-14E8B52EA089}"/>
          </ac:spMkLst>
        </pc:spChg>
      </pc:sldChg>
      <pc:sldChg chg="addSp modSp modAnim">
        <pc:chgData name="Henry Hakkinen" userId="a7e2a89b-4d5f-4a43-925f-fc8354cbe367" providerId="ADAL" clId="{6546753A-C1E1-4562-BAA7-1E36B064B683}" dt="2025-03-18T11:46:02.293" v="636"/>
        <pc:sldMkLst>
          <pc:docMk/>
          <pc:sldMk cId="2313586815" sldId="323"/>
        </pc:sldMkLst>
        <pc:picChg chg="add mod">
          <ac:chgData name="Henry Hakkinen" userId="a7e2a89b-4d5f-4a43-925f-fc8354cbe367" providerId="ADAL" clId="{6546753A-C1E1-4562-BAA7-1E36B064B683}" dt="2025-03-18T11:46:02.293" v="636"/>
          <ac:picMkLst>
            <pc:docMk/>
            <pc:sldMk cId="2313586815" sldId="323"/>
            <ac:picMk id="4" creationId="{F5F77F87-5E42-3DC0-4150-870B28AE5039}"/>
          </ac:picMkLst>
        </pc:picChg>
      </pc:sldChg>
      <pc:sldChg chg="add">
        <pc:chgData name="Henry Hakkinen" userId="a7e2a89b-4d5f-4a43-925f-fc8354cbe367" providerId="ADAL" clId="{6546753A-C1E1-4562-BAA7-1E36B064B683}" dt="2025-03-19T16:22:58.081" v="11100"/>
        <pc:sldMkLst>
          <pc:docMk/>
          <pc:sldMk cId="2663900437" sldId="324"/>
        </pc:sldMkLst>
      </pc:sldChg>
      <pc:sldChg chg="add del">
        <pc:chgData name="Henry Hakkinen" userId="a7e2a89b-4d5f-4a43-925f-fc8354cbe367" providerId="ADAL" clId="{6546753A-C1E1-4562-BAA7-1E36B064B683}" dt="2025-03-19T16:22:51.152" v="11099" actId="2696"/>
        <pc:sldMkLst>
          <pc:docMk/>
          <pc:sldMk cId="3596820572" sldId="324"/>
        </pc:sldMkLst>
      </pc:sldChg>
      <pc:sldChg chg="addSp modSp del mod modAnim">
        <pc:chgData name="Henry Hakkinen" userId="a7e2a89b-4d5f-4a43-925f-fc8354cbe367" providerId="ADAL" clId="{6546753A-C1E1-4562-BAA7-1E36B064B683}" dt="2025-03-19T16:22:28.564" v="11095" actId="2696"/>
        <pc:sldMkLst>
          <pc:docMk/>
          <pc:sldMk cId="4191394979" sldId="324"/>
        </pc:sldMkLst>
      </pc:sldChg>
      <pc:sldChg chg="modSp del mod modAnim">
        <pc:chgData name="Henry Hakkinen" userId="a7e2a89b-4d5f-4a43-925f-fc8354cbe367" providerId="ADAL" clId="{6546753A-C1E1-4562-BAA7-1E36B064B683}" dt="2025-03-19T16:22:28.564" v="11095" actId="2696"/>
        <pc:sldMkLst>
          <pc:docMk/>
          <pc:sldMk cId="1076349562" sldId="325"/>
        </pc:sldMkLst>
      </pc:sldChg>
      <pc:sldChg chg="add">
        <pc:chgData name="Henry Hakkinen" userId="a7e2a89b-4d5f-4a43-925f-fc8354cbe367" providerId="ADAL" clId="{6546753A-C1E1-4562-BAA7-1E36B064B683}" dt="2025-03-19T16:22:58.081" v="11100"/>
        <pc:sldMkLst>
          <pc:docMk/>
          <pc:sldMk cId="3418893964" sldId="325"/>
        </pc:sldMkLst>
      </pc:sldChg>
      <pc:sldChg chg="add del">
        <pc:chgData name="Henry Hakkinen" userId="a7e2a89b-4d5f-4a43-925f-fc8354cbe367" providerId="ADAL" clId="{6546753A-C1E1-4562-BAA7-1E36B064B683}" dt="2025-03-19T16:22:51.152" v="11099" actId="2696"/>
        <pc:sldMkLst>
          <pc:docMk/>
          <pc:sldMk cId="3805846792" sldId="325"/>
        </pc:sldMkLst>
      </pc:sldChg>
      <pc:sldChg chg="addSp modSp del modAnim">
        <pc:chgData name="Henry Hakkinen" userId="a7e2a89b-4d5f-4a43-925f-fc8354cbe367" providerId="ADAL" clId="{6546753A-C1E1-4562-BAA7-1E36B064B683}" dt="2025-03-19T16:22:28.564" v="11095" actId="2696"/>
        <pc:sldMkLst>
          <pc:docMk/>
          <pc:sldMk cId="446580562" sldId="326"/>
        </pc:sldMkLst>
      </pc:sldChg>
      <pc:sldChg chg="add del">
        <pc:chgData name="Henry Hakkinen" userId="a7e2a89b-4d5f-4a43-925f-fc8354cbe367" providerId="ADAL" clId="{6546753A-C1E1-4562-BAA7-1E36B064B683}" dt="2025-03-19T16:22:51.152" v="11099" actId="2696"/>
        <pc:sldMkLst>
          <pc:docMk/>
          <pc:sldMk cId="2806172685" sldId="326"/>
        </pc:sldMkLst>
      </pc:sldChg>
      <pc:sldChg chg="add">
        <pc:chgData name="Henry Hakkinen" userId="a7e2a89b-4d5f-4a43-925f-fc8354cbe367" providerId="ADAL" clId="{6546753A-C1E1-4562-BAA7-1E36B064B683}" dt="2025-03-19T16:22:58.081" v="11100"/>
        <pc:sldMkLst>
          <pc:docMk/>
          <pc:sldMk cId="3751066258" sldId="326"/>
        </pc:sldMkLst>
      </pc:sldChg>
      <pc:sldChg chg="modSp mod modAnim">
        <pc:chgData name="Henry Hakkinen" userId="a7e2a89b-4d5f-4a43-925f-fc8354cbe367" providerId="ADAL" clId="{6546753A-C1E1-4562-BAA7-1E36B064B683}" dt="2025-03-18T15:26:08.540" v="10298"/>
        <pc:sldMkLst>
          <pc:docMk/>
          <pc:sldMk cId="3782258375" sldId="327"/>
        </pc:sldMkLst>
        <pc:spChg chg="mod">
          <ac:chgData name="Henry Hakkinen" userId="a7e2a89b-4d5f-4a43-925f-fc8354cbe367" providerId="ADAL" clId="{6546753A-C1E1-4562-BAA7-1E36B064B683}" dt="2025-03-18T12:28:20.531" v="3266" actId="14100"/>
          <ac:spMkLst>
            <pc:docMk/>
            <pc:sldMk cId="3782258375" sldId="327"/>
            <ac:spMk id="3" creationId="{09742EC5-652B-7190-782A-DD2E34A27B36}"/>
          </ac:spMkLst>
        </pc:spChg>
      </pc:sldChg>
      <pc:sldChg chg="addSp modSp modAnim">
        <pc:chgData name="Henry Hakkinen" userId="a7e2a89b-4d5f-4a43-925f-fc8354cbe367" providerId="ADAL" clId="{6546753A-C1E1-4562-BAA7-1E36B064B683}" dt="2025-03-18T12:43:02.249" v="3924"/>
        <pc:sldMkLst>
          <pc:docMk/>
          <pc:sldMk cId="4227969084" sldId="328"/>
        </pc:sldMkLst>
        <pc:picChg chg="add mod">
          <ac:chgData name="Henry Hakkinen" userId="a7e2a89b-4d5f-4a43-925f-fc8354cbe367" providerId="ADAL" clId="{6546753A-C1E1-4562-BAA7-1E36B064B683}" dt="2025-03-18T12:43:02.249" v="3924"/>
          <ac:picMkLst>
            <pc:docMk/>
            <pc:sldMk cId="4227969084" sldId="328"/>
            <ac:picMk id="4" creationId="{626DD7A5-EEBE-0E4A-4C6E-FA4434B7E540}"/>
          </ac:picMkLst>
        </pc:picChg>
      </pc:sldChg>
      <pc:sldChg chg="add">
        <pc:chgData name="Henry Hakkinen" userId="a7e2a89b-4d5f-4a43-925f-fc8354cbe367" providerId="ADAL" clId="{6546753A-C1E1-4562-BAA7-1E36B064B683}" dt="2025-03-19T16:22:58.081" v="11100"/>
        <pc:sldMkLst>
          <pc:docMk/>
          <pc:sldMk cId="3555011327" sldId="329"/>
        </pc:sldMkLst>
      </pc:sldChg>
      <pc:sldChg chg="modSp del mod modAnim">
        <pc:chgData name="Henry Hakkinen" userId="a7e2a89b-4d5f-4a43-925f-fc8354cbe367" providerId="ADAL" clId="{6546753A-C1E1-4562-BAA7-1E36B064B683}" dt="2025-03-19T16:22:51.152" v="11099" actId="2696"/>
        <pc:sldMkLst>
          <pc:docMk/>
          <pc:sldMk cId="3669058776" sldId="329"/>
        </pc:sldMkLst>
      </pc:sldChg>
      <pc:sldChg chg="add">
        <pc:chgData name="Henry Hakkinen" userId="a7e2a89b-4d5f-4a43-925f-fc8354cbe367" providerId="ADAL" clId="{6546753A-C1E1-4562-BAA7-1E36B064B683}" dt="2025-03-19T16:22:58.081" v="11100"/>
        <pc:sldMkLst>
          <pc:docMk/>
          <pc:sldMk cId="3633623603" sldId="330"/>
        </pc:sldMkLst>
      </pc:sldChg>
      <pc:sldChg chg="del">
        <pc:chgData name="Henry Hakkinen" userId="a7e2a89b-4d5f-4a43-925f-fc8354cbe367" providerId="ADAL" clId="{6546753A-C1E1-4562-BAA7-1E36B064B683}" dt="2025-03-19T16:22:51.152" v="11099" actId="2696"/>
        <pc:sldMkLst>
          <pc:docMk/>
          <pc:sldMk cId="3924781796" sldId="330"/>
        </pc:sldMkLst>
      </pc:sldChg>
      <pc:sldChg chg="add">
        <pc:chgData name="Henry Hakkinen" userId="a7e2a89b-4d5f-4a43-925f-fc8354cbe367" providerId="ADAL" clId="{6546753A-C1E1-4562-BAA7-1E36B064B683}" dt="2025-03-19T16:22:58.081" v="11100"/>
        <pc:sldMkLst>
          <pc:docMk/>
          <pc:sldMk cId="3002244637" sldId="331"/>
        </pc:sldMkLst>
      </pc:sldChg>
      <pc:sldChg chg="del">
        <pc:chgData name="Henry Hakkinen" userId="a7e2a89b-4d5f-4a43-925f-fc8354cbe367" providerId="ADAL" clId="{6546753A-C1E1-4562-BAA7-1E36B064B683}" dt="2025-03-19T16:22:51.152" v="11099" actId="2696"/>
        <pc:sldMkLst>
          <pc:docMk/>
          <pc:sldMk cId="3988489898" sldId="331"/>
        </pc:sldMkLst>
      </pc:sldChg>
      <pc:sldChg chg="addSp modSp mod">
        <pc:chgData name="Henry Hakkinen" userId="a7e2a89b-4d5f-4a43-925f-fc8354cbe367" providerId="ADAL" clId="{6546753A-C1E1-4562-BAA7-1E36B064B683}" dt="2025-03-18T12:43:43.074" v="3928" actId="1076"/>
        <pc:sldMkLst>
          <pc:docMk/>
          <pc:sldMk cId="2722231372" sldId="332"/>
        </pc:sldMkLst>
        <pc:picChg chg="add mod">
          <ac:chgData name="Henry Hakkinen" userId="a7e2a89b-4d5f-4a43-925f-fc8354cbe367" providerId="ADAL" clId="{6546753A-C1E1-4562-BAA7-1E36B064B683}" dt="2025-03-18T12:43:43.074" v="3928" actId="1076"/>
          <ac:picMkLst>
            <pc:docMk/>
            <pc:sldMk cId="2722231372" sldId="332"/>
            <ac:picMk id="5" creationId="{96A82194-831A-6DE6-EBA4-E1C909637CB7}"/>
          </ac:picMkLst>
        </pc:picChg>
      </pc:sldChg>
      <pc:sldChg chg="del">
        <pc:chgData name="Henry Hakkinen" userId="a7e2a89b-4d5f-4a43-925f-fc8354cbe367" providerId="ADAL" clId="{6546753A-C1E1-4562-BAA7-1E36B064B683}" dt="2025-03-18T12:07:15.497" v="1555" actId="47"/>
        <pc:sldMkLst>
          <pc:docMk/>
          <pc:sldMk cId="1658915521" sldId="333"/>
        </pc:sldMkLst>
      </pc:sldChg>
      <pc:sldChg chg="del">
        <pc:chgData name="Henry Hakkinen" userId="a7e2a89b-4d5f-4a43-925f-fc8354cbe367" providerId="ADAL" clId="{6546753A-C1E1-4562-BAA7-1E36B064B683}" dt="2025-03-18T12:07:12.360" v="1554" actId="47"/>
        <pc:sldMkLst>
          <pc:docMk/>
          <pc:sldMk cId="4240281376" sldId="334"/>
        </pc:sldMkLst>
      </pc:sldChg>
      <pc:sldChg chg="del">
        <pc:chgData name="Henry Hakkinen" userId="a7e2a89b-4d5f-4a43-925f-fc8354cbe367" providerId="ADAL" clId="{6546753A-C1E1-4562-BAA7-1E36B064B683}" dt="2025-03-18T12:07:16.651" v="1556" actId="47"/>
        <pc:sldMkLst>
          <pc:docMk/>
          <pc:sldMk cId="1027082150" sldId="335"/>
        </pc:sldMkLst>
      </pc:sldChg>
      <pc:sldChg chg="addSp delSp modSp del mod modAnim">
        <pc:chgData name="Henry Hakkinen" userId="a7e2a89b-4d5f-4a43-925f-fc8354cbe367" providerId="ADAL" clId="{6546753A-C1E1-4562-BAA7-1E36B064B683}" dt="2025-03-19T16:22:28.564" v="11095" actId="2696"/>
        <pc:sldMkLst>
          <pc:docMk/>
          <pc:sldMk cId="282299997" sldId="336"/>
        </pc:sldMkLst>
      </pc:sldChg>
      <pc:sldChg chg="add">
        <pc:chgData name="Henry Hakkinen" userId="a7e2a89b-4d5f-4a43-925f-fc8354cbe367" providerId="ADAL" clId="{6546753A-C1E1-4562-BAA7-1E36B064B683}" dt="2025-03-19T16:22:58.081" v="11100"/>
        <pc:sldMkLst>
          <pc:docMk/>
          <pc:sldMk cId="1343916778" sldId="336"/>
        </pc:sldMkLst>
      </pc:sldChg>
      <pc:sldChg chg="add del">
        <pc:chgData name="Henry Hakkinen" userId="a7e2a89b-4d5f-4a43-925f-fc8354cbe367" providerId="ADAL" clId="{6546753A-C1E1-4562-BAA7-1E36B064B683}" dt="2025-03-19T16:22:51.152" v="11099" actId="2696"/>
        <pc:sldMkLst>
          <pc:docMk/>
          <pc:sldMk cId="3243073696" sldId="336"/>
        </pc:sldMkLst>
      </pc:sldChg>
      <pc:sldChg chg="addSp delSp modSp del mod setBg">
        <pc:chgData name="Henry Hakkinen" userId="a7e2a89b-4d5f-4a43-925f-fc8354cbe367" providerId="ADAL" clId="{6546753A-C1E1-4562-BAA7-1E36B064B683}" dt="2025-03-19T16:22:28.564" v="11095" actId="2696"/>
        <pc:sldMkLst>
          <pc:docMk/>
          <pc:sldMk cId="205664923" sldId="337"/>
        </pc:sldMkLst>
      </pc:sldChg>
      <pc:sldChg chg="add">
        <pc:chgData name="Henry Hakkinen" userId="a7e2a89b-4d5f-4a43-925f-fc8354cbe367" providerId="ADAL" clId="{6546753A-C1E1-4562-BAA7-1E36B064B683}" dt="2025-03-19T16:22:58.081" v="11100"/>
        <pc:sldMkLst>
          <pc:docMk/>
          <pc:sldMk cId="2824426952" sldId="337"/>
        </pc:sldMkLst>
      </pc:sldChg>
      <pc:sldChg chg="add del">
        <pc:chgData name="Henry Hakkinen" userId="a7e2a89b-4d5f-4a43-925f-fc8354cbe367" providerId="ADAL" clId="{6546753A-C1E1-4562-BAA7-1E36B064B683}" dt="2025-03-19T16:22:51.152" v="11099" actId="2696"/>
        <pc:sldMkLst>
          <pc:docMk/>
          <pc:sldMk cId="3533063577" sldId="337"/>
        </pc:sldMkLst>
      </pc:sldChg>
      <pc:sldChg chg="modAnim">
        <pc:chgData name="Henry Hakkinen" userId="a7e2a89b-4d5f-4a43-925f-fc8354cbe367" providerId="ADAL" clId="{6546753A-C1E1-4562-BAA7-1E36B064B683}" dt="2025-03-18T15:26:46.781" v="10305"/>
        <pc:sldMkLst>
          <pc:docMk/>
          <pc:sldMk cId="467469826" sldId="338"/>
        </pc:sldMkLst>
      </pc:sldChg>
      <pc:sldChg chg="modSp modAnim">
        <pc:chgData name="Henry Hakkinen" userId="a7e2a89b-4d5f-4a43-925f-fc8354cbe367" providerId="ADAL" clId="{6546753A-C1E1-4562-BAA7-1E36B064B683}" dt="2025-03-19T10:55:21.105" v="10841" actId="20577"/>
        <pc:sldMkLst>
          <pc:docMk/>
          <pc:sldMk cId="4077175950" sldId="339"/>
        </pc:sldMkLst>
        <pc:spChg chg="mod">
          <ac:chgData name="Henry Hakkinen" userId="a7e2a89b-4d5f-4a43-925f-fc8354cbe367" providerId="ADAL" clId="{6546753A-C1E1-4562-BAA7-1E36B064B683}" dt="2025-03-19T10:55:21.105" v="10841" actId="20577"/>
          <ac:spMkLst>
            <pc:docMk/>
            <pc:sldMk cId="4077175950" sldId="339"/>
            <ac:spMk id="3" creationId="{711916B7-4A7A-BF2C-A799-26FFB2F38127}"/>
          </ac:spMkLst>
        </pc:spChg>
      </pc:sldChg>
      <pc:sldChg chg="modAnim">
        <pc:chgData name="Henry Hakkinen" userId="a7e2a89b-4d5f-4a43-925f-fc8354cbe367" providerId="ADAL" clId="{6546753A-C1E1-4562-BAA7-1E36B064B683}" dt="2025-03-18T15:26:15.818" v="10300"/>
        <pc:sldMkLst>
          <pc:docMk/>
          <pc:sldMk cId="529303428" sldId="340"/>
        </pc:sldMkLst>
      </pc:sldChg>
      <pc:sldChg chg="addSp modSp mod modAnim">
        <pc:chgData name="Henry Hakkinen" userId="a7e2a89b-4d5f-4a43-925f-fc8354cbe367" providerId="ADAL" clId="{6546753A-C1E1-4562-BAA7-1E36B064B683}" dt="2025-03-18T15:26:24.906" v="10302"/>
        <pc:sldMkLst>
          <pc:docMk/>
          <pc:sldMk cId="1325971753" sldId="341"/>
        </pc:sldMkLst>
        <pc:spChg chg="mod">
          <ac:chgData name="Henry Hakkinen" userId="a7e2a89b-4d5f-4a43-925f-fc8354cbe367" providerId="ADAL" clId="{6546753A-C1E1-4562-BAA7-1E36B064B683}" dt="2025-03-18T12:40:30.627" v="3855" actId="27636"/>
          <ac:spMkLst>
            <pc:docMk/>
            <pc:sldMk cId="1325971753" sldId="341"/>
            <ac:spMk id="3" creationId="{D2EA265A-974E-60E2-442F-E9AF6278AA2B}"/>
          </ac:spMkLst>
        </pc:spChg>
        <pc:spChg chg="add mod">
          <ac:chgData name="Henry Hakkinen" userId="a7e2a89b-4d5f-4a43-925f-fc8354cbe367" providerId="ADAL" clId="{6546753A-C1E1-4562-BAA7-1E36B064B683}" dt="2025-03-18T12:40:35.303" v="3856" actId="1076"/>
          <ac:spMkLst>
            <pc:docMk/>
            <pc:sldMk cId="1325971753" sldId="341"/>
            <ac:spMk id="12" creationId="{8D3B0BCC-A4C9-8A83-66AF-7A441A56AB9F}"/>
          </ac:spMkLst>
        </pc:spChg>
        <pc:spChg chg="add mod">
          <ac:chgData name="Henry Hakkinen" userId="a7e2a89b-4d5f-4a43-925f-fc8354cbe367" providerId="ADAL" clId="{6546753A-C1E1-4562-BAA7-1E36B064B683}" dt="2025-03-18T12:40:37.592" v="3857" actId="1076"/>
          <ac:spMkLst>
            <pc:docMk/>
            <pc:sldMk cId="1325971753" sldId="341"/>
            <ac:spMk id="13" creationId="{5498A93F-0E5F-78CA-0952-B66B8AB6B452}"/>
          </ac:spMkLst>
        </pc:spChg>
        <pc:picChg chg="add mod">
          <ac:chgData name="Henry Hakkinen" userId="a7e2a89b-4d5f-4a43-925f-fc8354cbe367" providerId="ADAL" clId="{6546753A-C1E1-4562-BAA7-1E36B064B683}" dt="2025-03-18T12:38:52.519" v="3674" actId="1076"/>
          <ac:picMkLst>
            <pc:docMk/>
            <pc:sldMk cId="1325971753" sldId="341"/>
            <ac:picMk id="5" creationId="{2444BF2C-C9BD-258F-EEAA-4FE6A8C881A3}"/>
          </ac:picMkLst>
        </pc:picChg>
        <pc:picChg chg="add mod">
          <ac:chgData name="Henry Hakkinen" userId="a7e2a89b-4d5f-4a43-925f-fc8354cbe367" providerId="ADAL" clId="{6546753A-C1E1-4562-BAA7-1E36B064B683}" dt="2025-03-18T12:38:52.519" v="3674" actId="1076"/>
          <ac:picMkLst>
            <pc:docMk/>
            <pc:sldMk cId="1325971753" sldId="341"/>
            <ac:picMk id="7" creationId="{B667B48F-4072-C5F0-C9EE-888A59139590}"/>
          </ac:picMkLst>
        </pc:picChg>
        <pc:picChg chg="add mod">
          <ac:chgData name="Henry Hakkinen" userId="a7e2a89b-4d5f-4a43-925f-fc8354cbe367" providerId="ADAL" clId="{6546753A-C1E1-4562-BAA7-1E36B064B683}" dt="2025-03-18T12:40:35.303" v="3856" actId="1076"/>
          <ac:picMkLst>
            <pc:docMk/>
            <pc:sldMk cId="1325971753" sldId="341"/>
            <ac:picMk id="9" creationId="{349BAF01-D8FC-A145-F5F7-D7BEC452E1DE}"/>
          </ac:picMkLst>
        </pc:picChg>
        <pc:picChg chg="add mod">
          <ac:chgData name="Henry Hakkinen" userId="a7e2a89b-4d5f-4a43-925f-fc8354cbe367" providerId="ADAL" clId="{6546753A-C1E1-4562-BAA7-1E36B064B683}" dt="2025-03-18T12:40:37.592" v="3857" actId="1076"/>
          <ac:picMkLst>
            <pc:docMk/>
            <pc:sldMk cId="1325971753" sldId="341"/>
            <ac:picMk id="11" creationId="{69F71B35-E613-78B4-3F4F-4B8925D9312D}"/>
          </ac:picMkLst>
        </pc:picChg>
      </pc:sldChg>
      <pc:sldChg chg="addSp modSp mod modAnim">
        <pc:chgData name="Henry Hakkinen" userId="a7e2a89b-4d5f-4a43-925f-fc8354cbe367" providerId="ADAL" clId="{6546753A-C1E1-4562-BAA7-1E36B064B683}" dt="2025-03-19T10:58:10.248" v="10858" actId="1076"/>
        <pc:sldMkLst>
          <pc:docMk/>
          <pc:sldMk cId="3695991269" sldId="342"/>
        </pc:sldMkLst>
        <pc:spChg chg="mod">
          <ac:chgData name="Henry Hakkinen" userId="a7e2a89b-4d5f-4a43-925f-fc8354cbe367" providerId="ADAL" clId="{6546753A-C1E1-4562-BAA7-1E36B064B683}" dt="2025-03-19T10:57:47.956" v="10849" actId="14100"/>
          <ac:spMkLst>
            <pc:docMk/>
            <pc:sldMk cId="3695991269" sldId="342"/>
            <ac:spMk id="3" creationId="{DBBC8F2D-FB5A-84B0-6123-AEF6B9F12E41}"/>
          </ac:spMkLst>
        </pc:spChg>
        <pc:picChg chg="add mod">
          <ac:chgData name="Henry Hakkinen" userId="a7e2a89b-4d5f-4a43-925f-fc8354cbe367" providerId="ADAL" clId="{6546753A-C1E1-4562-BAA7-1E36B064B683}" dt="2025-03-19T10:58:10.248" v="10858" actId="1076"/>
          <ac:picMkLst>
            <pc:docMk/>
            <pc:sldMk cId="3695991269" sldId="342"/>
            <ac:picMk id="5" creationId="{FA1F7ECD-E468-367A-56F6-963507343045}"/>
          </ac:picMkLst>
        </pc:picChg>
        <pc:picChg chg="add mod">
          <ac:chgData name="Henry Hakkinen" userId="a7e2a89b-4d5f-4a43-925f-fc8354cbe367" providerId="ADAL" clId="{6546753A-C1E1-4562-BAA7-1E36B064B683}" dt="2025-03-19T10:58:08.164" v="10857" actId="1076"/>
          <ac:picMkLst>
            <pc:docMk/>
            <pc:sldMk cId="3695991269" sldId="342"/>
            <ac:picMk id="6" creationId="{C7706124-D13E-AA3C-F262-EB47A5C9F80A}"/>
          </ac:picMkLst>
        </pc:picChg>
      </pc:sldChg>
      <pc:sldChg chg="addSp modSp mod">
        <pc:chgData name="Henry Hakkinen" userId="a7e2a89b-4d5f-4a43-925f-fc8354cbe367" providerId="ADAL" clId="{6546753A-C1E1-4562-BAA7-1E36B064B683}" dt="2025-03-18T12:47:35.118" v="3937" actId="1582"/>
        <pc:sldMkLst>
          <pc:docMk/>
          <pc:sldMk cId="2988837721" sldId="343"/>
        </pc:sldMkLst>
        <pc:spChg chg="mod">
          <ac:chgData name="Henry Hakkinen" userId="a7e2a89b-4d5f-4a43-925f-fc8354cbe367" providerId="ADAL" clId="{6546753A-C1E1-4562-BAA7-1E36B064B683}" dt="2025-03-18T12:47:21.408" v="3934" actId="14100"/>
          <ac:spMkLst>
            <pc:docMk/>
            <pc:sldMk cId="2988837721" sldId="343"/>
            <ac:spMk id="3" creationId="{B1D90B66-13EF-977F-F0CC-1758B6D409F2}"/>
          </ac:spMkLst>
        </pc:spChg>
        <pc:picChg chg="add mod">
          <ac:chgData name="Henry Hakkinen" userId="a7e2a89b-4d5f-4a43-925f-fc8354cbe367" providerId="ADAL" clId="{6546753A-C1E1-4562-BAA7-1E36B064B683}" dt="2025-03-18T12:47:35.118" v="3937" actId="1582"/>
          <ac:picMkLst>
            <pc:docMk/>
            <pc:sldMk cId="2988837721" sldId="343"/>
            <ac:picMk id="5" creationId="{866D8638-9F8C-1368-5C6A-9EE738C9DA23}"/>
          </ac:picMkLst>
        </pc:picChg>
      </pc:sldChg>
      <pc:sldChg chg="del">
        <pc:chgData name="Henry Hakkinen" userId="a7e2a89b-4d5f-4a43-925f-fc8354cbe367" providerId="ADAL" clId="{6546753A-C1E1-4562-BAA7-1E36B064B683}" dt="2025-03-19T16:22:51.152" v="11099" actId="2696"/>
        <pc:sldMkLst>
          <pc:docMk/>
          <pc:sldMk cId="1695795677" sldId="344"/>
        </pc:sldMkLst>
      </pc:sldChg>
      <pc:sldChg chg="add">
        <pc:chgData name="Henry Hakkinen" userId="a7e2a89b-4d5f-4a43-925f-fc8354cbe367" providerId="ADAL" clId="{6546753A-C1E1-4562-BAA7-1E36B064B683}" dt="2025-03-19T16:22:58.081" v="11100"/>
        <pc:sldMkLst>
          <pc:docMk/>
          <pc:sldMk cId="3261585727" sldId="344"/>
        </pc:sldMkLst>
      </pc:sldChg>
      <pc:sldChg chg="modSp mod modAnim">
        <pc:chgData name="Henry Hakkinen" userId="a7e2a89b-4d5f-4a43-925f-fc8354cbe367" providerId="ADAL" clId="{6546753A-C1E1-4562-BAA7-1E36B064B683}" dt="2025-03-19T16:24:08.686" v="11133" actId="20577"/>
        <pc:sldMkLst>
          <pc:docMk/>
          <pc:sldMk cId="131804514" sldId="345"/>
        </pc:sldMkLst>
        <pc:spChg chg="mod">
          <ac:chgData name="Henry Hakkinen" userId="a7e2a89b-4d5f-4a43-925f-fc8354cbe367" providerId="ADAL" clId="{6546753A-C1E1-4562-BAA7-1E36B064B683}" dt="2025-03-19T16:24:08.686" v="11133" actId="20577"/>
          <ac:spMkLst>
            <pc:docMk/>
            <pc:sldMk cId="131804514" sldId="345"/>
            <ac:spMk id="2" creationId="{BA399066-76C2-3725-A817-D77BB245F69B}"/>
          </ac:spMkLst>
        </pc:spChg>
        <pc:spChg chg="mod">
          <ac:chgData name="Henry Hakkinen" userId="a7e2a89b-4d5f-4a43-925f-fc8354cbe367" providerId="ADAL" clId="{6546753A-C1E1-4562-BAA7-1E36B064B683}" dt="2025-03-19T11:04:52.924" v="10860" actId="27636"/>
          <ac:spMkLst>
            <pc:docMk/>
            <pc:sldMk cId="131804514" sldId="345"/>
            <ac:spMk id="3" creationId="{A7860686-05EB-DCA0-3D2F-8A5865858C26}"/>
          </ac:spMkLst>
        </pc:spChg>
      </pc:sldChg>
      <pc:sldChg chg="addSp modSp mod modAnim">
        <pc:chgData name="Henry Hakkinen" userId="a7e2a89b-4d5f-4a43-925f-fc8354cbe367" providerId="ADAL" clId="{6546753A-C1E1-4562-BAA7-1E36B064B683}" dt="2025-03-18T15:28:24.510" v="10318"/>
        <pc:sldMkLst>
          <pc:docMk/>
          <pc:sldMk cId="4164236980" sldId="346"/>
        </pc:sldMkLst>
        <pc:spChg chg="mod">
          <ac:chgData name="Henry Hakkinen" userId="a7e2a89b-4d5f-4a43-925f-fc8354cbe367" providerId="ADAL" clId="{6546753A-C1E1-4562-BAA7-1E36B064B683}" dt="2025-03-18T15:01:27.219" v="8064" actId="20577"/>
          <ac:spMkLst>
            <pc:docMk/>
            <pc:sldMk cId="4164236980" sldId="346"/>
            <ac:spMk id="3" creationId="{1D7B9BEC-27E4-5DED-E830-0F533A6243C7}"/>
          </ac:spMkLst>
        </pc:spChg>
        <pc:picChg chg="add mod">
          <ac:chgData name="Henry Hakkinen" userId="a7e2a89b-4d5f-4a43-925f-fc8354cbe367" providerId="ADAL" clId="{6546753A-C1E1-4562-BAA7-1E36B064B683}" dt="2025-03-18T14:59:28.776" v="7662" actId="1076"/>
          <ac:picMkLst>
            <pc:docMk/>
            <pc:sldMk cId="4164236980" sldId="346"/>
            <ac:picMk id="5" creationId="{F92CDA9F-343D-398F-1EC0-7BC3BBFBBE58}"/>
          </ac:picMkLst>
        </pc:picChg>
      </pc:sldChg>
      <pc:sldChg chg="addSp modSp mod modAnim">
        <pc:chgData name="Henry Hakkinen" userId="a7e2a89b-4d5f-4a43-925f-fc8354cbe367" providerId="ADAL" clId="{6546753A-C1E1-4562-BAA7-1E36B064B683}" dt="2025-03-18T15:26:42.865" v="10304"/>
        <pc:sldMkLst>
          <pc:docMk/>
          <pc:sldMk cId="2108072490" sldId="347"/>
        </pc:sldMkLst>
        <pc:picChg chg="add mod">
          <ac:chgData name="Henry Hakkinen" userId="a7e2a89b-4d5f-4a43-925f-fc8354cbe367" providerId="ADAL" clId="{6546753A-C1E1-4562-BAA7-1E36B064B683}" dt="2025-03-18T12:42:28.601" v="3923" actId="1076"/>
          <ac:picMkLst>
            <pc:docMk/>
            <pc:sldMk cId="2108072490" sldId="347"/>
            <ac:picMk id="5" creationId="{72B340E1-83CA-EDF9-D1E6-87EB6DD375D4}"/>
          </ac:picMkLst>
        </pc:picChg>
      </pc:sldChg>
      <pc:sldChg chg="del">
        <pc:chgData name="Henry Hakkinen" userId="a7e2a89b-4d5f-4a43-925f-fc8354cbe367" providerId="ADAL" clId="{6546753A-C1E1-4562-BAA7-1E36B064B683}" dt="2025-03-18T15:38:32.591" v="10513" actId="47"/>
        <pc:sldMkLst>
          <pc:docMk/>
          <pc:sldMk cId="2505775780" sldId="348"/>
        </pc:sldMkLst>
      </pc:sldChg>
      <pc:sldChg chg="addSp modSp mod modAnim">
        <pc:chgData name="Henry Hakkinen" userId="a7e2a89b-4d5f-4a43-925f-fc8354cbe367" providerId="ADAL" clId="{6546753A-C1E1-4562-BAA7-1E36B064B683}" dt="2025-03-18T15:28:06.100" v="10312"/>
        <pc:sldMkLst>
          <pc:docMk/>
          <pc:sldMk cId="3712449349" sldId="349"/>
        </pc:sldMkLst>
        <pc:spChg chg="mod">
          <ac:chgData name="Henry Hakkinen" userId="a7e2a89b-4d5f-4a43-925f-fc8354cbe367" providerId="ADAL" clId="{6546753A-C1E1-4562-BAA7-1E36B064B683}" dt="2025-03-18T14:27:56.903" v="3989" actId="20577"/>
          <ac:spMkLst>
            <pc:docMk/>
            <pc:sldMk cId="3712449349" sldId="349"/>
            <ac:spMk id="2" creationId="{43BE84B7-623E-DD98-46F1-EE1E6262EE5E}"/>
          </ac:spMkLst>
        </pc:spChg>
        <pc:spChg chg="mod">
          <ac:chgData name="Henry Hakkinen" userId="a7e2a89b-4d5f-4a43-925f-fc8354cbe367" providerId="ADAL" clId="{6546753A-C1E1-4562-BAA7-1E36B064B683}" dt="2025-03-18T14:40:18.018" v="5416" actId="20577"/>
          <ac:spMkLst>
            <pc:docMk/>
            <pc:sldMk cId="3712449349" sldId="349"/>
            <ac:spMk id="3" creationId="{797F594B-0995-2CE4-D02C-54F79710FFAE}"/>
          </ac:spMkLst>
        </pc:spChg>
        <pc:picChg chg="add mod">
          <ac:chgData name="Henry Hakkinen" userId="a7e2a89b-4d5f-4a43-925f-fc8354cbe367" providerId="ADAL" clId="{6546753A-C1E1-4562-BAA7-1E36B064B683}" dt="2025-03-18T14:41:15.683" v="5428" actId="1076"/>
          <ac:picMkLst>
            <pc:docMk/>
            <pc:sldMk cId="3712449349" sldId="349"/>
            <ac:picMk id="5" creationId="{D384D6CE-A802-771B-730B-4C042ADFAF78}"/>
          </ac:picMkLst>
        </pc:picChg>
      </pc:sldChg>
      <pc:sldChg chg="addSp modSp add del mod ord modAnim">
        <pc:chgData name="Henry Hakkinen" userId="a7e2a89b-4d5f-4a43-925f-fc8354cbe367" providerId="ADAL" clId="{6546753A-C1E1-4562-BAA7-1E36B064B683}" dt="2025-03-24T09:09:18.128" v="11205" actId="47"/>
        <pc:sldMkLst>
          <pc:docMk/>
          <pc:sldMk cId="3878942056" sldId="352"/>
        </pc:sldMkLst>
        <pc:spChg chg="mod">
          <ac:chgData name="Henry Hakkinen" userId="a7e2a89b-4d5f-4a43-925f-fc8354cbe367" providerId="ADAL" clId="{6546753A-C1E1-4562-BAA7-1E36B064B683}" dt="2025-03-24T09:08:03.542" v="11193"/>
          <ac:spMkLst>
            <pc:docMk/>
            <pc:sldMk cId="3878942056" sldId="352"/>
            <ac:spMk id="2" creationId="{2E9CF508-EFD6-6AB2-440E-2BD62F27350D}"/>
          </ac:spMkLst>
        </pc:spChg>
      </pc:sldChg>
      <pc:sldChg chg="modAnim">
        <pc:chgData name="Henry Hakkinen" userId="a7e2a89b-4d5f-4a43-925f-fc8354cbe367" providerId="ADAL" clId="{6546753A-C1E1-4562-BAA7-1E36B064B683}" dt="2025-03-18T15:27:57.140" v="10311"/>
        <pc:sldMkLst>
          <pc:docMk/>
          <pc:sldMk cId="4178922768" sldId="353"/>
        </pc:sldMkLst>
      </pc:sldChg>
      <pc:sldChg chg="modSp del mod modAnim">
        <pc:chgData name="Henry Hakkinen" userId="a7e2a89b-4d5f-4a43-925f-fc8354cbe367" providerId="ADAL" clId="{6546753A-C1E1-4562-BAA7-1E36B064B683}" dt="2025-03-19T16:22:51.152" v="11099" actId="2696"/>
        <pc:sldMkLst>
          <pc:docMk/>
          <pc:sldMk cId="2839164027" sldId="354"/>
        </pc:sldMkLst>
      </pc:sldChg>
      <pc:sldChg chg="add">
        <pc:chgData name="Henry Hakkinen" userId="a7e2a89b-4d5f-4a43-925f-fc8354cbe367" providerId="ADAL" clId="{6546753A-C1E1-4562-BAA7-1E36B064B683}" dt="2025-03-19T16:22:58.081" v="11100"/>
        <pc:sldMkLst>
          <pc:docMk/>
          <pc:sldMk cId="3637468975" sldId="354"/>
        </pc:sldMkLst>
      </pc:sldChg>
      <pc:sldChg chg="delSp modSp mod">
        <pc:chgData name="Henry Hakkinen" userId="a7e2a89b-4d5f-4a43-925f-fc8354cbe367" providerId="ADAL" clId="{6546753A-C1E1-4562-BAA7-1E36B064B683}" dt="2025-03-18T15:40:58.575" v="10588" actId="478"/>
        <pc:sldMkLst>
          <pc:docMk/>
          <pc:sldMk cId="2637416749" sldId="356"/>
        </pc:sldMkLst>
      </pc:sldChg>
      <pc:sldChg chg="modSp mod">
        <pc:chgData name="Henry Hakkinen" userId="a7e2a89b-4d5f-4a43-925f-fc8354cbe367" providerId="ADAL" clId="{6546753A-C1E1-4562-BAA7-1E36B064B683}" dt="2025-03-24T09:13:40.980" v="11209" actId="20577"/>
        <pc:sldMkLst>
          <pc:docMk/>
          <pc:sldMk cId="1600959468" sldId="358"/>
        </pc:sldMkLst>
        <pc:spChg chg="mod">
          <ac:chgData name="Henry Hakkinen" userId="a7e2a89b-4d5f-4a43-925f-fc8354cbe367" providerId="ADAL" clId="{6546753A-C1E1-4562-BAA7-1E36B064B683}" dt="2025-03-24T09:13:40.980" v="11209" actId="20577"/>
          <ac:spMkLst>
            <pc:docMk/>
            <pc:sldMk cId="1600959468" sldId="358"/>
            <ac:spMk id="3" creationId="{91D94766-2372-949B-3013-DD6838686E3B}"/>
          </ac:spMkLst>
        </pc:spChg>
      </pc:sldChg>
      <pc:sldChg chg="modSp del mod modAnim">
        <pc:chgData name="Henry Hakkinen" userId="a7e2a89b-4d5f-4a43-925f-fc8354cbe367" providerId="ADAL" clId="{6546753A-C1E1-4562-BAA7-1E36B064B683}" dt="2025-03-19T16:22:28.564" v="11095" actId="2696"/>
        <pc:sldMkLst>
          <pc:docMk/>
          <pc:sldMk cId="306952826" sldId="360"/>
        </pc:sldMkLst>
      </pc:sldChg>
      <pc:sldChg chg="add del">
        <pc:chgData name="Henry Hakkinen" userId="a7e2a89b-4d5f-4a43-925f-fc8354cbe367" providerId="ADAL" clId="{6546753A-C1E1-4562-BAA7-1E36B064B683}" dt="2025-03-19T16:22:51.152" v="11099" actId="2696"/>
        <pc:sldMkLst>
          <pc:docMk/>
          <pc:sldMk cId="1641440662" sldId="360"/>
        </pc:sldMkLst>
      </pc:sldChg>
      <pc:sldChg chg="add">
        <pc:chgData name="Henry Hakkinen" userId="a7e2a89b-4d5f-4a43-925f-fc8354cbe367" providerId="ADAL" clId="{6546753A-C1E1-4562-BAA7-1E36B064B683}" dt="2025-03-19T16:22:58.081" v="11100"/>
        <pc:sldMkLst>
          <pc:docMk/>
          <pc:sldMk cId="2573427989" sldId="360"/>
        </pc:sldMkLst>
      </pc:sldChg>
      <pc:sldChg chg="addSp delSp modSp mod">
        <pc:chgData name="Henry Hakkinen" userId="a7e2a89b-4d5f-4a43-925f-fc8354cbe367" providerId="ADAL" clId="{6546753A-C1E1-4562-BAA7-1E36B064B683}" dt="2025-03-18T11:21:04.469" v="146" actId="1076"/>
        <pc:sldMkLst>
          <pc:docMk/>
          <pc:sldMk cId="980918282" sldId="362"/>
        </pc:sldMkLst>
        <pc:spChg chg="mod">
          <ac:chgData name="Henry Hakkinen" userId="a7e2a89b-4d5f-4a43-925f-fc8354cbe367" providerId="ADAL" clId="{6546753A-C1E1-4562-BAA7-1E36B064B683}" dt="2025-03-18T11:21:04.469" v="146" actId="1076"/>
          <ac:spMkLst>
            <pc:docMk/>
            <pc:sldMk cId="980918282" sldId="362"/>
            <ac:spMk id="2" creationId="{BCE9187C-6102-47E6-F94F-2A2820DACCCD}"/>
          </ac:spMkLst>
        </pc:spChg>
        <pc:picChg chg="add mod">
          <ac:chgData name="Henry Hakkinen" userId="a7e2a89b-4d5f-4a43-925f-fc8354cbe367" providerId="ADAL" clId="{6546753A-C1E1-4562-BAA7-1E36B064B683}" dt="2025-03-18T11:20:57.990" v="144" actId="1076"/>
          <ac:picMkLst>
            <pc:docMk/>
            <pc:sldMk cId="980918282" sldId="362"/>
            <ac:picMk id="6" creationId="{9B9A2AF4-E6A4-0CC8-BD3E-FC028EDB2C5D}"/>
          </ac:picMkLst>
        </pc:picChg>
      </pc:sldChg>
      <pc:sldChg chg="addSp delSp modSp mod">
        <pc:chgData name="Henry Hakkinen" userId="a7e2a89b-4d5f-4a43-925f-fc8354cbe367" providerId="ADAL" clId="{6546753A-C1E1-4562-BAA7-1E36B064B683}" dt="2025-03-18T11:24:18.010" v="168" actId="1076"/>
        <pc:sldMkLst>
          <pc:docMk/>
          <pc:sldMk cId="2291231091" sldId="363"/>
        </pc:sldMkLst>
        <pc:spChg chg="add mod ord">
          <ac:chgData name="Henry Hakkinen" userId="a7e2a89b-4d5f-4a43-925f-fc8354cbe367" providerId="ADAL" clId="{6546753A-C1E1-4562-BAA7-1E36B064B683}" dt="2025-03-18T11:23:59.798" v="155" actId="14100"/>
          <ac:spMkLst>
            <pc:docMk/>
            <pc:sldMk cId="2291231091" sldId="363"/>
            <ac:spMk id="7" creationId="{81AA095E-BED7-FE92-CA05-D6EEA5D49C04}"/>
          </ac:spMkLst>
        </pc:spChg>
        <pc:spChg chg="add mod">
          <ac:chgData name="Henry Hakkinen" userId="a7e2a89b-4d5f-4a43-925f-fc8354cbe367" providerId="ADAL" clId="{6546753A-C1E1-4562-BAA7-1E36B064B683}" dt="2025-03-18T11:24:18.010" v="168" actId="1076"/>
          <ac:spMkLst>
            <pc:docMk/>
            <pc:sldMk cId="2291231091" sldId="363"/>
            <ac:spMk id="8" creationId="{82186776-710E-0166-C8A7-209D5BAB8AB4}"/>
          </ac:spMkLst>
        </pc:spChg>
        <pc:picChg chg="add mod">
          <ac:chgData name="Henry Hakkinen" userId="a7e2a89b-4d5f-4a43-925f-fc8354cbe367" providerId="ADAL" clId="{6546753A-C1E1-4562-BAA7-1E36B064B683}" dt="2025-03-18T11:23:41.443" v="150" actId="1076"/>
          <ac:picMkLst>
            <pc:docMk/>
            <pc:sldMk cId="2291231091" sldId="363"/>
            <ac:picMk id="6" creationId="{9B004835-26FF-DB14-55FA-EBA0928D4F7A}"/>
          </ac:picMkLst>
        </pc:picChg>
      </pc:sldChg>
      <pc:sldChg chg="addSp delSp modSp mod">
        <pc:chgData name="Henry Hakkinen" userId="a7e2a89b-4d5f-4a43-925f-fc8354cbe367" providerId="ADAL" clId="{6546753A-C1E1-4562-BAA7-1E36B064B683}" dt="2025-03-18T11:35:39.797" v="347" actId="478"/>
        <pc:sldMkLst>
          <pc:docMk/>
          <pc:sldMk cId="1930950939" sldId="364"/>
        </pc:sldMkLst>
        <pc:spChg chg="mod">
          <ac:chgData name="Henry Hakkinen" userId="a7e2a89b-4d5f-4a43-925f-fc8354cbe367" providerId="ADAL" clId="{6546753A-C1E1-4562-BAA7-1E36B064B683}" dt="2025-03-18T11:34:41.463" v="341" actId="20577"/>
          <ac:spMkLst>
            <pc:docMk/>
            <pc:sldMk cId="1930950939" sldId="364"/>
            <ac:spMk id="2" creationId="{0876590B-5005-C62C-E937-70937609EB94}"/>
          </ac:spMkLst>
        </pc:spChg>
        <pc:picChg chg="add mod">
          <ac:chgData name="Henry Hakkinen" userId="a7e2a89b-4d5f-4a43-925f-fc8354cbe367" providerId="ADAL" clId="{6546753A-C1E1-4562-BAA7-1E36B064B683}" dt="2025-03-18T11:35:37.605" v="346" actId="14100"/>
          <ac:picMkLst>
            <pc:docMk/>
            <pc:sldMk cId="1930950939" sldId="364"/>
            <ac:picMk id="6" creationId="{95F5D11E-771C-02F4-6C73-2D1FF01F14AA}"/>
          </ac:picMkLst>
        </pc:picChg>
      </pc:sldChg>
      <pc:sldChg chg="modSp add mod">
        <pc:chgData name="Henry Hakkinen" userId="a7e2a89b-4d5f-4a43-925f-fc8354cbe367" providerId="ADAL" clId="{6546753A-C1E1-4562-BAA7-1E36B064B683}" dt="2025-03-19T16:25:01.038" v="11153" actId="20577"/>
        <pc:sldMkLst>
          <pc:docMk/>
          <pc:sldMk cId="443910069" sldId="365"/>
        </pc:sldMkLst>
        <pc:spChg chg="mod">
          <ac:chgData name="Henry Hakkinen" userId="a7e2a89b-4d5f-4a43-925f-fc8354cbe367" providerId="ADAL" clId="{6546753A-C1E1-4562-BAA7-1E36B064B683}" dt="2025-03-19T16:25:01.038" v="11153" actId="20577"/>
          <ac:spMkLst>
            <pc:docMk/>
            <pc:sldMk cId="443910069" sldId="365"/>
            <ac:spMk id="2" creationId="{1C94C60C-4DD4-692E-9EA9-DAB233EA5794}"/>
          </ac:spMkLst>
        </pc:spChg>
      </pc:sldChg>
      <pc:sldChg chg="modSp add del mod">
        <pc:chgData name="Henry Hakkinen" userId="a7e2a89b-4d5f-4a43-925f-fc8354cbe367" providerId="ADAL" clId="{6546753A-C1E1-4562-BAA7-1E36B064B683}" dt="2025-03-19T16:22:51.152" v="11099" actId="2696"/>
        <pc:sldMkLst>
          <pc:docMk/>
          <pc:sldMk cId="1287154002" sldId="365"/>
        </pc:sldMkLst>
      </pc:sldChg>
      <pc:sldChg chg="addSp delSp modSp del mod">
        <pc:chgData name="Henry Hakkinen" userId="a7e2a89b-4d5f-4a43-925f-fc8354cbe367" providerId="ADAL" clId="{6546753A-C1E1-4562-BAA7-1E36B064B683}" dt="2025-03-19T16:22:28.564" v="11095" actId="2696"/>
        <pc:sldMkLst>
          <pc:docMk/>
          <pc:sldMk cId="1915352565" sldId="365"/>
        </pc:sldMkLst>
      </pc:sldChg>
      <pc:sldChg chg="addSp delSp modSp mod">
        <pc:chgData name="Henry Hakkinen" userId="a7e2a89b-4d5f-4a43-925f-fc8354cbe367" providerId="ADAL" clId="{6546753A-C1E1-4562-BAA7-1E36B064B683}" dt="2025-03-18T12:28:04.170" v="3265" actId="1076"/>
        <pc:sldMkLst>
          <pc:docMk/>
          <pc:sldMk cId="4117298960" sldId="366"/>
        </pc:sldMkLst>
        <pc:picChg chg="add mod">
          <ac:chgData name="Henry Hakkinen" userId="a7e2a89b-4d5f-4a43-925f-fc8354cbe367" providerId="ADAL" clId="{6546753A-C1E1-4562-BAA7-1E36B064B683}" dt="2025-03-18T12:28:04.170" v="3265" actId="1076"/>
          <ac:picMkLst>
            <pc:docMk/>
            <pc:sldMk cId="4117298960" sldId="366"/>
            <ac:picMk id="6" creationId="{4E9C8FAC-9E06-58E1-4E40-BDB0E04654AD}"/>
          </ac:picMkLst>
        </pc:picChg>
      </pc:sldChg>
      <pc:sldChg chg="addSp delSp modSp del mod">
        <pc:chgData name="Henry Hakkinen" userId="a7e2a89b-4d5f-4a43-925f-fc8354cbe367" providerId="ADAL" clId="{6546753A-C1E1-4562-BAA7-1E36B064B683}" dt="2025-03-19T16:23:20.459" v="11101" actId="2696"/>
        <pc:sldMkLst>
          <pc:docMk/>
          <pc:sldMk cId="2420964661" sldId="367"/>
        </pc:sldMkLst>
      </pc:sldChg>
      <pc:sldChg chg="modSp add mod">
        <pc:chgData name="Henry Hakkinen" userId="a7e2a89b-4d5f-4a43-925f-fc8354cbe367" providerId="ADAL" clId="{6546753A-C1E1-4562-BAA7-1E36B064B683}" dt="2025-03-19T16:25:21.560" v="11168" actId="20577"/>
        <pc:sldMkLst>
          <pc:docMk/>
          <pc:sldMk cId="4226397356" sldId="367"/>
        </pc:sldMkLst>
        <pc:spChg chg="mod">
          <ac:chgData name="Henry Hakkinen" userId="a7e2a89b-4d5f-4a43-925f-fc8354cbe367" providerId="ADAL" clId="{6546753A-C1E1-4562-BAA7-1E36B064B683}" dt="2025-03-19T16:25:21.560" v="11168" actId="20577"/>
          <ac:spMkLst>
            <pc:docMk/>
            <pc:sldMk cId="4226397356" sldId="367"/>
            <ac:spMk id="2" creationId="{AC6943EA-D2D8-AB94-2777-2D399CC97AB7}"/>
          </ac:spMkLst>
        </pc:spChg>
      </pc:sldChg>
      <pc:sldChg chg="addSp delSp modSp add mod">
        <pc:chgData name="Henry Hakkinen" userId="a7e2a89b-4d5f-4a43-925f-fc8354cbe367" providerId="ADAL" clId="{6546753A-C1E1-4562-BAA7-1E36B064B683}" dt="2025-03-18T11:29:37.506" v="281" actId="1076"/>
        <pc:sldMkLst>
          <pc:docMk/>
          <pc:sldMk cId="3243147746" sldId="368"/>
        </pc:sldMkLst>
        <pc:picChg chg="add mod ord">
          <ac:chgData name="Henry Hakkinen" userId="a7e2a89b-4d5f-4a43-925f-fc8354cbe367" providerId="ADAL" clId="{6546753A-C1E1-4562-BAA7-1E36B064B683}" dt="2025-03-18T11:29:34.194" v="279" actId="1076"/>
          <ac:picMkLst>
            <pc:docMk/>
            <pc:sldMk cId="3243147746" sldId="368"/>
            <ac:picMk id="6" creationId="{CFB0EC7D-A1B4-B66B-4F06-62DA668C07C9}"/>
          </ac:picMkLst>
        </pc:picChg>
        <pc:picChg chg="add mod modCrop">
          <ac:chgData name="Henry Hakkinen" userId="a7e2a89b-4d5f-4a43-925f-fc8354cbe367" providerId="ADAL" clId="{6546753A-C1E1-4562-BAA7-1E36B064B683}" dt="2025-03-18T11:29:37.506" v="281" actId="1076"/>
          <ac:picMkLst>
            <pc:docMk/>
            <pc:sldMk cId="3243147746" sldId="368"/>
            <ac:picMk id="8" creationId="{6F52298C-A3FF-2C18-6C58-BA7263073A72}"/>
          </ac:picMkLst>
        </pc:picChg>
      </pc:sldChg>
      <pc:sldChg chg="addSp delSp modSp add mod">
        <pc:chgData name="Henry Hakkinen" userId="a7e2a89b-4d5f-4a43-925f-fc8354cbe367" providerId="ADAL" clId="{6546753A-C1E1-4562-BAA7-1E36B064B683}" dt="2025-03-18T11:33:09.992" v="309" actId="166"/>
        <pc:sldMkLst>
          <pc:docMk/>
          <pc:sldMk cId="1934381002" sldId="369"/>
        </pc:sldMkLst>
        <pc:picChg chg="add mod ord">
          <ac:chgData name="Henry Hakkinen" userId="a7e2a89b-4d5f-4a43-925f-fc8354cbe367" providerId="ADAL" clId="{6546753A-C1E1-4562-BAA7-1E36B064B683}" dt="2025-03-18T11:33:09.992" v="309" actId="166"/>
          <ac:picMkLst>
            <pc:docMk/>
            <pc:sldMk cId="1934381002" sldId="369"/>
            <ac:picMk id="6" creationId="{492DCFED-C1CA-720E-D69A-05BBE238DBD3}"/>
          </ac:picMkLst>
        </pc:picChg>
        <pc:picChg chg="add mod">
          <ac:chgData name="Henry Hakkinen" userId="a7e2a89b-4d5f-4a43-925f-fc8354cbe367" providerId="ADAL" clId="{6546753A-C1E1-4562-BAA7-1E36B064B683}" dt="2025-03-18T11:33:08.280" v="308" actId="14100"/>
          <ac:picMkLst>
            <pc:docMk/>
            <pc:sldMk cId="1934381002" sldId="369"/>
            <ac:picMk id="9" creationId="{70FEF568-F37A-5BDA-0E29-2893411AA590}"/>
          </ac:picMkLst>
        </pc:picChg>
      </pc:sldChg>
      <pc:sldChg chg="addSp delSp modSp add mod">
        <pc:chgData name="Henry Hakkinen" userId="a7e2a89b-4d5f-4a43-925f-fc8354cbe367" providerId="ADAL" clId="{6546753A-C1E1-4562-BAA7-1E36B064B683}" dt="2025-03-24T09:13:45.743" v="11212" actId="20577"/>
        <pc:sldMkLst>
          <pc:docMk/>
          <pc:sldMk cId="4283008231" sldId="370"/>
        </pc:sldMkLst>
        <pc:spChg chg="mod">
          <ac:chgData name="Henry Hakkinen" userId="a7e2a89b-4d5f-4a43-925f-fc8354cbe367" providerId="ADAL" clId="{6546753A-C1E1-4562-BAA7-1E36B064B683}" dt="2025-03-24T09:13:45.743" v="11212" actId="20577"/>
          <ac:spMkLst>
            <pc:docMk/>
            <pc:sldMk cId="4283008231" sldId="370"/>
            <ac:spMk id="3" creationId="{BF95433E-600F-D7AB-1568-D43DF6774EB8}"/>
          </ac:spMkLst>
        </pc:spChg>
        <pc:picChg chg="add mod ord">
          <ac:chgData name="Henry Hakkinen" userId="a7e2a89b-4d5f-4a43-925f-fc8354cbe367" providerId="ADAL" clId="{6546753A-C1E1-4562-BAA7-1E36B064B683}" dt="2025-03-18T11:33:17.914" v="313" actId="166"/>
          <ac:picMkLst>
            <pc:docMk/>
            <pc:sldMk cId="4283008231" sldId="370"/>
            <ac:picMk id="6" creationId="{4ECD17BD-6A27-2B9C-E9B4-F471E31AFA49}"/>
          </ac:picMkLst>
        </pc:picChg>
        <pc:picChg chg="add mod">
          <ac:chgData name="Henry Hakkinen" userId="a7e2a89b-4d5f-4a43-925f-fc8354cbe367" providerId="ADAL" clId="{6546753A-C1E1-4562-BAA7-1E36B064B683}" dt="2025-03-18T11:33:15.922" v="312" actId="14100"/>
          <ac:picMkLst>
            <pc:docMk/>
            <pc:sldMk cId="4283008231" sldId="370"/>
            <ac:picMk id="7" creationId="{941E8522-B74C-3396-936F-81DEEF8588E4}"/>
          </ac:picMkLst>
        </pc:picChg>
      </pc:sldChg>
      <pc:sldChg chg="add del">
        <pc:chgData name="Henry Hakkinen" userId="a7e2a89b-4d5f-4a43-925f-fc8354cbe367" providerId="ADAL" clId="{6546753A-C1E1-4562-BAA7-1E36B064B683}" dt="2025-03-19T16:22:51.152" v="11099" actId="2696"/>
        <pc:sldMkLst>
          <pc:docMk/>
          <pc:sldMk cId="149215429" sldId="371"/>
        </pc:sldMkLst>
      </pc:sldChg>
      <pc:sldChg chg="add">
        <pc:chgData name="Henry Hakkinen" userId="a7e2a89b-4d5f-4a43-925f-fc8354cbe367" providerId="ADAL" clId="{6546753A-C1E1-4562-BAA7-1E36B064B683}" dt="2025-03-19T16:22:58.081" v="11100"/>
        <pc:sldMkLst>
          <pc:docMk/>
          <pc:sldMk cId="688264821" sldId="371"/>
        </pc:sldMkLst>
      </pc:sldChg>
      <pc:sldChg chg="add del">
        <pc:chgData name="Henry Hakkinen" userId="a7e2a89b-4d5f-4a43-925f-fc8354cbe367" providerId="ADAL" clId="{6546753A-C1E1-4562-BAA7-1E36B064B683}" dt="2025-03-18T11:32:21.682" v="292"/>
        <pc:sldMkLst>
          <pc:docMk/>
          <pc:sldMk cId="3700698784" sldId="371"/>
        </pc:sldMkLst>
      </pc:sldChg>
      <pc:sldChg chg="addSp delSp modSp add del mod modAnim">
        <pc:chgData name="Henry Hakkinen" userId="a7e2a89b-4d5f-4a43-925f-fc8354cbe367" providerId="ADAL" clId="{6546753A-C1E1-4562-BAA7-1E36B064B683}" dt="2025-03-19T16:22:28.564" v="11095" actId="2696"/>
        <pc:sldMkLst>
          <pc:docMk/>
          <pc:sldMk cId="4200619620" sldId="371"/>
        </pc:sldMkLst>
      </pc:sldChg>
      <pc:sldChg chg="add del">
        <pc:chgData name="Henry Hakkinen" userId="a7e2a89b-4d5f-4a43-925f-fc8354cbe367" providerId="ADAL" clId="{6546753A-C1E1-4562-BAA7-1E36B064B683}" dt="2025-03-19T16:22:51.152" v="11099" actId="2696"/>
        <pc:sldMkLst>
          <pc:docMk/>
          <pc:sldMk cId="1102640370" sldId="372"/>
        </pc:sldMkLst>
      </pc:sldChg>
      <pc:sldChg chg="modSp add del mod modAnim">
        <pc:chgData name="Henry Hakkinen" userId="a7e2a89b-4d5f-4a43-925f-fc8354cbe367" providerId="ADAL" clId="{6546753A-C1E1-4562-BAA7-1E36B064B683}" dt="2025-03-19T16:22:28.564" v="11095" actId="2696"/>
        <pc:sldMkLst>
          <pc:docMk/>
          <pc:sldMk cId="3047044368" sldId="372"/>
        </pc:sldMkLst>
      </pc:sldChg>
      <pc:sldChg chg="add">
        <pc:chgData name="Henry Hakkinen" userId="a7e2a89b-4d5f-4a43-925f-fc8354cbe367" providerId="ADAL" clId="{6546753A-C1E1-4562-BAA7-1E36B064B683}" dt="2025-03-19T16:22:58.081" v="11100"/>
        <pc:sldMkLst>
          <pc:docMk/>
          <pc:sldMk cId="3659848588" sldId="372"/>
        </pc:sldMkLst>
      </pc:sldChg>
      <pc:sldChg chg="add del">
        <pc:chgData name="Henry Hakkinen" userId="a7e2a89b-4d5f-4a43-925f-fc8354cbe367" providerId="ADAL" clId="{6546753A-C1E1-4562-BAA7-1E36B064B683}" dt="2025-03-19T16:22:51.152" v="11099" actId="2696"/>
        <pc:sldMkLst>
          <pc:docMk/>
          <pc:sldMk cId="155114939" sldId="373"/>
        </pc:sldMkLst>
      </pc:sldChg>
      <pc:sldChg chg="add">
        <pc:chgData name="Henry Hakkinen" userId="a7e2a89b-4d5f-4a43-925f-fc8354cbe367" providerId="ADAL" clId="{6546753A-C1E1-4562-BAA7-1E36B064B683}" dt="2025-03-19T16:22:58.081" v="11100"/>
        <pc:sldMkLst>
          <pc:docMk/>
          <pc:sldMk cId="2099204955" sldId="373"/>
        </pc:sldMkLst>
      </pc:sldChg>
      <pc:sldChg chg="addSp delSp modSp add del mod">
        <pc:chgData name="Henry Hakkinen" userId="a7e2a89b-4d5f-4a43-925f-fc8354cbe367" providerId="ADAL" clId="{6546753A-C1E1-4562-BAA7-1E36B064B683}" dt="2025-03-19T16:22:28.564" v="11095" actId="2696"/>
        <pc:sldMkLst>
          <pc:docMk/>
          <pc:sldMk cId="3734477832" sldId="373"/>
        </pc:sldMkLst>
      </pc:sldChg>
      <pc:sldChg chg="addSp delSp modSp add del mod">
        <pc:chgData name="Henry Hakkinen" userId="a7e2a89b-4d5f-4a43-925f-fc8354cbe367" providerId="ADAL" clId="{6546753A-C1E1-4562-BAA7-1E36B064B683}" dt="2025-03-19T16:22:28.564" v="11095" actId="2696"/>
        <pc:sldMkLst>
          <pc:docMk/>
          <pc:sldMk cId="1619586563" sldId="374"/>
        </pc:sldMkLst>
      </pc:sldChg>
      <pc:sldChg chg="add">
        <pc:chgData name="Henry Hakkinen" userId="a7e2a89b-4d5f-4a43-925f-fc8354cbe367" providerId="ADAL" clId="{6546753A-C1E1-4562-BAA7-1E36B064B683}" dt="2025-03-19T16:22:58.081" v="11100"/>
        <pc:sldMkLst>
          <pc:docMk/>
          <pc:sldMk cId="2602549258" sldId="374"/>
        </pc:sldMkLst>
      </pc:sldChg>
      <pc:sldChg chg="add del">
        <pc:chgData name="Henry Hakkinen" userId="a7e2a89b-4d5f-4a43-925f-fc8354cbe367" providerId="ADAL" clId="{6546753A-C1E1-4562-BAA7-1E36B064B683}" dt="2025-03-19T16:22:51.152" v="11099" actId="2696"/>
        <pc:sldMkLst>
          <pc:docMk/>
          <pc:sldMk cId="3030605685" sldId="374"/>
        </pc:sldMkLst>
      </pc:sldChg>
      <pc:sldChg chg="addSp modSp add mod modAnim">
        <pc:chgData name="Henry Hakkinen" userId="a7e2a89b-4d5f-4a43-925f-fc8354cbe367" providerId="ADAL" clId="{6546753A-C1E1-4562-BAA7-1E36B064B683}" dt="2025-03-18T15:28:09.503" v="10313"/>
        <pc:sldMkLst>
          <pc:docMk/>
          <pc:sldMk cId="1943937626" sldId="375"/>
        </pc:sldMkLst>
        <pc:spChg chg="mod">
          <ac:chgData name="Henry Hakkinen" userId="a7e2a89b-4d5f-4a43-925f-fc8354cbe367" providerId="ADAL" clId="{6546753A-C1E1-4562-BAA7-1E36B064B683}" dt="2025-03-18T14:43:09.708" v="5685" actId="20577"/>
          <ac:spMkLst>
            <pc:docMk/>
            <pc:sldMk cId="1943937626" sldId="375"/>
            <ac:spMk id="3" creationId="{10F5D25E-B196-E33F-8101-2BF16CC35898}"/>
          </ac:spMkLst>
        </pc:spChg>
        <pc:picChg chg="add mod">
          <ac:chgData name="Henry Hakkinen" userId="a7e2a89b-4d5f-4a43-925f-fc8354cbe367" providerId="ADAL" clId="{6546753A-C1E1-4562-BAA7-1E36B064B683}" dt="2025-03-18T14:45:49.251" v="6116" actId="14100"/>
          <ac:picMkLst>
            <pc:docMk/>
            <pc:sldMk cId="1943937626" sldId="375"/>
            <ac:picMk id="5" creationId="{41796FE9-9BB5-9614-2E95-E28E6344BDFB}"/>
          </ac:picMkLst>
        </pc:picChg>
      </pc:sldChg>
      <pc:sldChg chg="modSp add mod modAnim">
        <pc:chgData name="Henry Hakkinen" userId="a7e2a89b-4d5f-4a43-925f-fc8354cbe367" providerId="ADAL" clId="{6546753A-C1E1-4562-BAA7-1E36B064B683}" dt="2025-03-18T15:28:13.114" v="10314"/>
        <pc:sldMkLst>
          <pc:docMk/>
          <pc:sldMk cId="1698707220" sldId="376"/>
        </pc:sldMkLst>
        <pc:spChg chg="mod">
          <ac:chgData name="Henry Hakkinen" userId="a7e2a89b-4d5f-4a43-925f-fc8354cbe367" providerId="ADAL" clId="{6546753A-C1E1-4562-BAA7-1E36B064B683}" dt="2025-03-18T14:45:13.611" v="6109" actId="20577"/>
          <ac:spMkLst>
            <pc:docMk/>
            <pc:sldMk cId="1698707220" sldId="376"/>
            <ac:spMk id="3" creationId="{B6F24B34-38E4-713D-0FA1-20DF57EA940C}"/>
          </ac:spMkLst>
        </pc:spChg>
      </pc:sldChg>
      <pc:sldChg chg="addSp modSp new del mod">
        <pc:chgData name="Henry Hakkinen" userId="a7e2a89b-4d5f-4a43-925f-fc8354cbe367" providerId="ADAL" clId="{6546753A-C1E1-4562-BAA7-1E36B064B683}" dt="2025-03-19T16:24:35.544" v="11137" actId="2696"/>
        <pc:sldMkLst>
          <pc:docMk/>
          <pc:sldMk cId="619779211" sldId="377"/>
        </pc:sldMkLst>
      </pc:sldChg>
      <pc:sldChg chg="add">
        <pc:chgData name="Henry Hakkinen" userId="a7e2a89b-4d5f-4a43-925f-fc8354cbe367" providerId="ADAL" clId="{6546753A-C1E1-4562-BAA7-1E36B064B683}" dt="2025-03-19T16:24:51.294" v="11138"/>
        <pc:sldMkLst>
          <pc:docMk/>
          <pc:sldMk cId="3680136132" sldId="377"/>
        </pc:sldMkLst>
      </pc:sldChg>
      <pc:sldChg chg="modSp add mod modAnim">
        <pc:chgData name="Henry Hakkinen" userId="a7e2a89b-4d5f-4a43-925f-fc8354cbe367" providerId="ADAL" clId="{6546753A-C1E1-4562-BAA7-1E36B064B683}" dt="2025-03-19T16:24:11.972" v="11134" actId="20577"/>
        <pc:sldMkLst>
          <pc:docMk/>
          <pc:sldMk cId="2631321461" sldId="378"/>
        </pc:sldMkLst>
        <pc:spChg chg="mod">
          <ac:chgData name="Henry Hakkinen" userId="a7e2a89b-4d5f-4a43-925f-fc8354cbe367" providerId="ADAL" clId="{6546753A-C1E1-4562-BAA7-1E36B064B683}" dt="2025-03-19T16:24:11.972" v="11134" actId="20577"/>
          <ac:spMkLst>
            <pc:docMk/>
            <pc:sldMk cId="2631321461" sldId="378"/>
            <ac:spMk id="2" creationId="{8077A7F7-931C-8B34-2836-1EAB670CD4CD}"/>
          </ac:spMkLst>
        </pc:spChg>
        <pc:spChg chg="mod">
          <ac:chgData name="Henry Hakkinen" userId="a7e2a89b-4d5f-4a43-925f-fc8354cbe367" providerId="ADAL" clId="{6546753A-C1E1-4562-BAA7-1E36B064B683}" dt="2025-03-19T11:05:06.680" v="10880" actId="20577"/>
          <ac:spMkLst>
            <pc:docMk/>
            <pc:sldMk cId="2631321461" sldId="378"/>
            <ac:spMk id="3" creationId="{73843450-1364-0629-47DB-FA762FBB4430}"/>
          </ac:spMkLst>
        </pc:spChg>
      </pc:sldChg>
      <pc:sldChg chg="addSp modSp add mod setBg modAnim">
        <pc:chgData name="Henry Hakkinen" userId="a7e2a89b-4d5f-4a43-925f-fc8354cbe367" providerId="ADAL" clId="{6546753A-C1E1-4562-BAA7-1E36B064B683}" dt="2025-03-19T16:24:14.464" v="11135" actId="20577"/>
        <pc:sldMkLst>
          <pc:docMk/>
          <pc:sldMk cId="2515526860" sldId="379"/>
        </pc:sldMkLst>
        <pc:spChg chg="mod">
          <ac:chgData name="Henry Hakkinen" userId="a7e2a89b-4d5f-4a43-925f-fc8354cbe367" providerId="ADAL" clId="{6546753A-C1E1-4562-BAA7-1E36B064B683}" dt="2025-03-19T16:24:14.464" v="11135" actId="20577"/>
          <ac:spMkLst>
            <pc:docMk/>
            <pc:sldMk cId="2515526860" sldId="379"/>
            <ac:spMk id="2" creationId="{7F9CE7B8-2FAE-DB93-9A7F-69187A582035}"/>
          </ac:spMkLst>
        </pc:spChg>
        <pc:spChg chg="mod">
          <ac:chgData name="Henry Hakkinen" userId="a7e2a89b-4d5f-4a43-925f-fc8354cbe367" providerId="ADAL" clId="{6546753A-C1E1-4562-BAA7-1E36B064B683}" dt="2025-03-18T15:12:45.490" v="9921" actId="26606"/>
          <ac:spMkLst>
            <pc:docMk/>
            <pc:sldMk cId="2515526860" sldId="379"/>
            <ac:spMk id="3" creationId="{E3556A0A-2DC9-59F3-FBF6-35363BC780D7}"/>
          </ac:spMkLst>
        </pc:spChg>
        <pc:spChg chg="add mod">
          <ac:chgData name="Henry Hakkinen" userId="a7e2a89b-4d5f-4a43-925f-fc8354cbe367" providerId="ADAL" clId="{6546753A-C1E1-4562-BAA7-1E36B064B683}" dt="2025-03-18T15:13:20.733" v="9926" actId="1076"/>
          <ac:spMkLst>
            <pc:docMk/>
            <pc:sldMk cId="2515526860" sldId="379"/>
            <ac:spMk id="6" creationId="{0BD9654B-B8E8-1D59-4C5F-BD36646FC28F}"/>
          </ac:spMkLst>
        </pc:spChg>
        <pc:picChg chg="add mod">
          <ac:chgData name="Henry Hakkinen" userId="a7e2a89b-4d5f-4a43-925f-fc8354cbe367" providerId="ADAL" clId="{6546753A-C1E1-4562-BAA7-1E36B064B683}" dt="2025-03-18T15:12:45.490" v="9921" actId="26606"/>
          <ac:picMkLst>
            <pc:docMk/>
            <pc:sldMk cId="2515526860" sldId="379"/>
            <ac:picMk id="5" creationId="{35E2A219-65EC-8D8D-BBED-FDD481869D36}"/>
          </ac:picMkLst>
        </pc:picChg>
        <pc:picChg chg="add">
          <ac:chgData name="Henry Hakkinen" userId="a7e2a89b-4d5f-4a43-925f-fc8354cbe367" providerId="ADAL" clId="{6546753A-C1E1-4562-BAA7-1E36B064B683}" dt="2025-03-18T15:12:45.490" v="9921" actId="26606"/>
          <ac:picMkLst>
            <pc:docMk/>
            <pc:sldMk cId="2515526860" sldId="379"/>
            <ac:picMk id="10" creationId="{E0BE7827-5B1A-4F37-BF70-19F7C5C6BDEB}"/>
          </ac:picMkLst>
        </pc:picChg>
      </pc:sldChg>
      <pc:sldChg chg="addSp delSp modSp add mod modAnim">
        <pc:chgData name="Henry Hakkinen" userId="a7e2a89b-4d5f-4a43-925f-fc8354cbe367" providerId="ADAL" clId="{6546753A-C1E1-4562-BAA7-1E36B064B683}" dt="2025-03-18T15:28:28.337" v="10319"/>
        <pc:sldMkLst>
          <pc:docMk/>
          <pc:sldMk cId="60679968" sldId="380"/>
        </pc:sldMkLst>
        <pc:spChg chg="mod">
          <ac:chgData name="Henry Hakkinen" userId="a7e2a89b-4d5f-4a43-925f-fc8354cbe367" providerId="ADAL" clId="{6546753A-C1E1-4562-BAA7-1E36B064B683}" dt="2025-03-18T15:01:48.011" v="8100" actId="14100"/>
          <ac:spMkLst>
            <pc:docMk/>
            <pc:sldMk cId="60679968" sldId="380"/>
            <ac:spMk id="3" creationId="{146A2476-6225-9FB1-39DB-C98400101965}"/>
          </ac:spMkLst>
        </pc:spChg>
        <pc:picChg chg="add mod">
          <ac:chgData name="Henry Hakkinen" userId="a7e2a89b-4d5f-4a43-925f-fc8354cbe367" providerId="ADAL" clId="{6546753A-C1E1-4562-BAA7-1E36B064B683}" dt="2025-03-18T15:01:50.580" v="8102" actId="1076"/>
          <ac:picMkLst>
            <pc:docMk/>
            <pc:sldMk cId="60679968" sldId="380"/>
            <ac:picMk id="6" creationId="{602F5F40-1E6C-20CD-A400-EFD50125D5DC}"/>
          </ac:picMkLst>
        </pc:picChg>
      </pc:sldChg>
      <pc:sldChg chg="addSp delSp modSp add mod modAnim">
        <pc:chgData name="Henry Hakkinen" userId="a7e2a89b-4d5f-4a43-925f-fc8354cbe367" providerId="ADAL" clId="{6546753A-C1E1-4562-BAA7-1E36B064B683}" dt="2025-03-19T11:05:36.890" v="10881" actId="14100"/>
        <pc:sldMkLst>
          <pc:docMk/>
          <pc:sldMk cId="1319907667" sldId="381"/>
        </pc:sldMkLst>
        <pc:spChg chg="mod">
          <ac:chgData name="Henry Hakkinen" userId="a7e2a89b-4d5f-4a43-925f-fc8354cbe367" providerId="ADAL" clId="{6546753A-C1E1-4562-BAA7-1E36B064B683}" dt="2025-03-19T11:05:36.890" v="10881" actId="14100"/>
          <ac:spMkLst>
            <pc:docMk/>
            <pc:sldMk cId="1319907667" sldId="381"/>
            <ac:spMk id="3" creationId="{824A303D-90C9-C83F-9214-B547BC54F40D}"/>
          </ac:spMkLst>
        </pc:spChg>
        <pc:picChg chg="add mod">
          <ac:chgData name="Henry Hakkinen" userId="a7e2a89b-4d5f-4a43-925f-fc8354cbe367" providerId="ADAL" clId="{6546753A-C1E1-4562-BAA7-1E36B064B683}" dt="2025-03-18T15:03:00.156" v="8262" actId="1076"/>
          <ac:picMkLst>
            <pc:docMk/>
            <pc:sldMk cId="1319907667" sldId="381"/>
            <ac:picMk id="5" creationId="{A7310AC8-0444-D5F7-1895-4217C112B0C1}"/>
          </ac:picMkLst>
        </pc:picChg>
      </pc:sldChg>
      <pc:sldChg chg="addSp delSp modSp add mod modAnim">
        <pc:chgData name="Henry Hakkinen" userId="a7e2a89b-4d5f-4a43-925f-fc8354cbe367" providerId="ADAL" clId="{6546753A-C1E1-4562-BAA7-1E36B064B683}" dt="2025-03-18T15:28:33.670" v="10321"/>
        <pc:sldMkLst>
          <pc:docMk/>
          <pc:sldMk cId="868523010" sldId="382"/>
        </pc:sldMkLst>
        <pc:spChg chg="mod">
          <ac:chgData name="Henry Hakkinen" userId="a7e2a89b-4d5f-4a43-925f-fc8354cbe367" providerId="ADAL" clId="{6546753A-C1E1-4562-BAA7-1E36B064B683}" dt="2025-03-18T15:04:53.875" v="8564" actId="14100"/>
          <ac:spMkLst>
            <pc:docMk/>
            <pc:sldMk cId="868523010" sldId="382"/>
            <ac:spMk id="3" creationId="{79617111-E8ED-7EDE-A836-CF9116C66945}"/>
          </ac:spMkLst>
        </pc:spChg>
        <pc:picChg chg="add mod">
          <ac:chgData name="Henry Hakkinen" userId="a7e2a89b-4d5f-4a43-925f-fc8354cbe367" providerId="ADAL" clId="{6546753A-C1E1-4562-BAA7-1E36B064B683}" dt="2025-03-18T15:04:17.196" v="8407" actId="1076"/>
          <ac:picMkLst>
            <pc:docMk/>
            <pc:sldMk cId="868523010" sldId="382"/>
            <ac:picMk id="6" creationId="{195A0371-8DF2-9BFA-CA32-E3DD474F0EA6}"/>
          </ac:picMkLst>
        </pc:picChg>
      </pc:sldChg>
      <pc:sldChg chg="addSp delSp modSp add mod">
        <pc:chgData name="Henry Hakkinen" userId="a7e2a89b-4d5f-4a43-925f-fc8354cbe367" providerId="ADAL" clId="{6546753A-C1E1-4562-BAA7-1E36B064B683}" dt="2025-03-18T15:17:26.044" v="10253" actId="20577"/>
        <pc:sldMkLst>
          <pc:docMk/>
          <pc:sldMk cId="496499763" sldId="383"/>
        </pc:sldMkLst>
        <pc:spChg chg="mod">
          <ac:chgData name="Henry Hakkinen" userId="a7e2a89b-4d5f-4a43-925f-fc8354cbe367" providerId="ADAL" clId="{6546753A-C1E1-4562-BAA7-1E36B064B683}" dt="2025-03-18T15:17:26.044" v="10253" actId="20577"/>
          <ac:spMkLst>
            <pc:docMk/>
            <pc:sldMk cId="496499763" sldId="383"/>
            <ac:spMk id="3" creationId="{1389B230-D480-6885-4289-7CB851B61F48}"/>
          </ac:spMkLst>
        </pc:spChg>
        <pc:picChg chg="add mod">
          <ac:chgData name="Henry Hakkinen" userId="a7e2a89b-4d5f-4a43-925f-fc8354cbe367" providerId="ADAL" clId="{6546753A-C1E1-4562-BAA7-1E36B064B683}" dt="2025-03-18T15:05:10.460" v="8571" actId="1076"/>
          <ac:picMkLst>
            <pc:docMk/>
            <pc:sldMk cId="496499763" sldId="383"/>
            <ac:picMk id="5" creationId="{90C91E3B-F388-2787-6EC7-5527F4605059}"/>
          </ac:picMkLst>
        </pc:picChg>
      </pc:sldChg>
      <pc:sldChg chg="delSp modSp add mod modAnim">
        <pc:chgData name="Henry Hakkinen" userId="a7e2a89b-4d5f-4a43-925f-fc8354cbe367" providerId="ADAL" clId="{6546753A-C1E1-4562-BAA7-1E36B064B683}" dt="2025-03-18T15:28:37.631" v="10322"/>
        <pc:sldMkLst>
          <pc:docMk/>
          <pc:sldMk cId="149000713" sldId="384"/>
        </pc:sldMkLst>
        <pc:spChg chg="mod">
          <ac:chgData name="Henry Hakkinen" userId="a7e2a89b-4d5f-4a43-925f-fc8354cbe367" providerId="ADAL" clId="{6546753A-C1E1-4562-BAA7-1E36B064B683}" dt="2025-03-18T15:06:11.379" v="8793" actId="20577"/>
          <ac:spMkLst>
            <pc:docMk/>
            <pc:sldMk cId="149000713" sldId="384"/>
            <ac:spMk id="2" creationId="{BA7B58F8-E1CD-A1A7-908C-BA0719903B76}"/>
          </ac:spMkLst>
        </pc:spChg>
        <pc:spChg chg="mod">
          <ac:chgData name="Henry Hakkinen" userId="a7e2a89b-4d5f-4a43-925f-fc8354cbe367" providerId="ADAL" clId="{6546753A-C1E1-4562-BAA7-1E36B064B683}" dt="2025-03-18T15:12:07.022" v="9916" actId="20577"/>
          <ac:spMkLst>
            <pc:docMk/>
            <pc:sldMk cId="149000713" sldId="384"/>
            <ac:spMk id="3" creationId="{CCC8A2FC-1C39-47B9-BC08-2938D997FBCE}"/>
          </ac:spMkLst>
        </pc:spChg>
      </pc:sldChg>
      <pc:sldChg chg="addSp delSp modSp add mod modAnim">
        <pc:chgData name="Henry Hakkinen" userId="a7e2a89b-4d5f-4a43-925f-fc8354cbe367" providerId="ADAL" clId="{6546753A-C1E1-4562-BAA7-1E36B064B683}" dt="2025-03-18T15:36:41.923" v="10510" actId="1076"/>
        <pc:sldMkLst>
          <pc:docMk/>
          <pc:sldMk cId="3366984033" sldId="385"/>
        </pc:sldMkLst>
        <pc:spChg chg="mod">
          <ac:chgData name="Henry Hakkinen" userId="a7e2a89b-4d5f-4a43-925f-fc8354cbe367" providerId="ADAL" clId="{6546753A-C1E1-4562-BAA7-1E36B064B683}" dt="2025-03-18T15:35:59.858" v="10505" actId="14100"/>
          <ac:spMkLst>
            <pc:docMk/>
            <pc:sldMk cId="3366984033" sldId="385"/>
            <ac:spMk id="3" creationId="{9BC97BB4-DCE8-232D-01A8-BE7AD11B692E}"/>
          </ac:spMkLst>
        </pc:spChg>
        <pc:spChg chg="add mod">
          <ac:chgData name="Henry Hakkinen" userId="a7e2a89b-4d5f-4a43-925f-fc8354cbe367" providerId="ADAL" clId="{6546753A-C1E1-4562-BAA7-1E36B064B683}" dt="2025-03-18T15:36:41.923" v="10510" actId="1076"/>
          <ac:spMkLst>
            <pc:docMk/>
            <pc:sldMk cId="3366984033" sldId="385"/>
            <ac:spMk id="7" creationId="{3CA76234-FC6B-D1AC-5807-9DE08E3412DB}"/>
          </ac:spMkLst>
        </pc:spChg>
        <pc:picChg chg="add mod modCrop">
          <ac:chgData name="Henry Hakkinen" userId="a7e2a89b-4d5f-4a43-925f-fc8354cbe367" providerId="ADAL" clId="{6546753A-C1E1-4562-BAA7-1E36B064B683}" dt="2025-03-18T15:35:18.468" v="10330" actId="1076"/>
          <ac:picMkLst>
            <pc:docMk/>
            <pc:sldMk cId="3366984033" sldId="385"/>
            <ac:picMk id="6" creationId="{85723B58-9ED6-6F7C-5458-7E54DD49B7AD}"/>
          </ac:picMkLst>
        </pc:picChg>
      </pc:sldChg>
      <pc:sldChg chg="modSp add del mod">
        <pc:chgData name="Henry Hakkinen" userId="a7e2a89b-4d5f-4a43-925f-fc8354cbe367" providerId="ADAL" clId="{6546753A-C1E1-4562-BAA7-1E36B064B683}" dt="2025-03-18T15:38:39.042" v="10514" actId="47"/>
        <pc:sldMkLst>
          <pc:docMk/>
          <pc:sldMk cId="1373652722" sldId="386"/>
        </pc:sldMkLst>
      </pc:sldChg>
      <pc:sldChg chg="delSp add setBg delDesignElem">
        <pc:chgData name="Henry Hakkinen" userId="a7e2a89b-4d5f-4a43-925f-fc8354cbe367" providerId="ADAL" clId="{6546753A-C1E1-4562-BAA7-1E36B064B683}" dt="2025-03-19T10:48:12.228" v="10807"/>
        <pc:sldMkLst>
          <pc:docMk/>
          <pc:sldMk cId="3638388510" sldId="386"/>
        </pc:sldMkLst>
      </pc:sldChg>
      <pc:sldChg chg="modSp new mod">
        <pc:chgData name="Henry Hakkinen" userId="a7e2a89b-4d5f-4a43-925f-fc8354cbe367" providerId="ADAL" clId="{6546753A-C1E1-4562-BAA7-1E36B064B683}" dt="2025-03-19T16:24:04.574" v="11132" actId="20577"/>
        <pc:sldMkLst>
          <pc:docMk/>
          <pc:sldMk cId="879231081" sldId="387"/>
        </pc:sldMkLst>
        <pc:spChg chg="mod">
          <ac:chgData name="Henry Hakkinen" userId="a7e2a89b-4d5f-4a43-925f-fc8354cbe367" providerId="ADAL" clId="{6546753A-C1E1-4562-BAA7-1E36B064B683}" dt="2025-03-19T16:24:04.574" v="11132" actId="20577"/>
          <ac:spMkLst>
            <pc:docMk/>
            <pc:sldMk cId="879231081" sldId="387"/>
            <ac:spMk id="2" creationId="{9CB7AB70-BDFE-EF62-66FE-562DD31C622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D488C-931A-4835-A93A-DEC5FDA055AA}" type="datetimeFigureOut">
              <a:rPr lang="en-GB" smtClean="0"/>
              <a:t>03/02/2026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60426-5F37-4C6E-9502-3A5133142266}" type="slidenum">
              <a:rPr lang="en-GB" smtClean="0"/>
              <a:t>‹#›</a:t>
            </a:fld>
            <a:endParaRPr lang="en-GB"/>
          </a:p>
        </p:txBody>
      </p:sp>
    </p:spTree>
    <p:extLst>
      <p:ext uri="{BB962C8B-B14F-4D97-AF65-F5344CB8AC3E}">
        <p14:creationId xmlns:p14="http://schemas.microsoft.com/office/powerpoint/2010/main" val="3917438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2</a:t>
            </a:fld>
            <a:endParaRPr lang="en-GB"/>
          </a:p>
        </p:txBody>
      </p:sp>
    </p:spTree>
    <p:extLst>
      <p:ext uri="{BB962C8B-B14F-4D97-AF65-F5344CB8AC3E}">
        <p14:creationId xmlns:p14="http://schemas.microsoft.com/office/powerpoint/2010/main" val="106667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87</a:t>
            </a:fld>
            <a:endParaRPr lang="en-GB"/>
          </a:p>
        </p:txBody>
      </p:sp>
    </p:spTree>
    <p:extLst>
      <p:ext uri="{BB962C8B-B14F-4D97-AF65-F5344CB8AC3E}">
        <p14:creationId xmlns:p14="http://schemas.microsoft.com/office/powerpoint/2010/main" val="346807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4</a:t>
            </a:fld>
            <a:endParaRPr lang="en-GB"/>
          </a:p>
        </p:txBody>
      </p:sp>
    </p:spTree>
    <p:extLst>
      <p:ext uri="{BB962C8B-B14F-4D97-AF65-F5344CB8AC3E}">
        <p14:creationId xmlns:p14="http://schemas.microsoft.com/office/powerpoint/2010/main" val="136957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9</a:t>
            </a:fld>
            <a:endParaRPr lang="en-GB"/>
          </a:p>
        </p:txBody>
      </p:sp>
    </p:spTree>
    <p:extLst>
      <p:ext uri="{BB962C8B-B14F-4D97-AF65-F5344CB8AC3E}">
        <p14:creationId xmlns:p14="http://schemas.microsoft.com/office/powerpoint/2010/main" val="917030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8260426-5F37-4C6E-9502-3A5133142266}" type="slidenum">
              <a:rPr lang="en-GB" smtClean="0"/>
              <a:t>21</a:t>
            </a:fld>
            <a:endParaRPr lang="en-GB"/>
          </a:p>
        </p:txBody>
      </p:sp>
    </p:spTree>
    <p:extLst>
      <p:ext uri="{BB962C8B-B14F-4D97-AF65-F5344CB8AC3E}">
        <p14:creationId xmlns:p14="http://schemas.microsoft.com/office/powerpoint/2010/main" val="65224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Activity: ask for answers from the room</a:t>
            </a:r>
          </a:p>
        </p:txBody>
      </p:sp>
      <p:sp>
        <p:nvSpPr>
          <p:cNvPr id="4" name="Slide Number Placeholder 3"/>
          <p:cNvSpPr>
            <a:spLocks noGrp="1"/>
          </p:cNvSpPr>
          <p:nvPr>
            <p:ph type="sldNum" sz="quarter" idx="5"/>
          </p:nvPr>
        </p:nvSpPr>
        <p:spPr/>
        <p:txBody>
          <a:bodyPr/>
          <a:lstStyle/>
          <a:p>
            <a:fld id="{F8260426-5F37-4C6E-9502-3A5133142266}" type="slidenum">
              <a:rPr lang="en-GB" smtClean="0"/>
              <a:t>23</a:t>
            </a:fld>
            <a:endParaRPr lang="en-GB"/>
          </a:p>
        </p:txBody>
      </p:sp>
    </p:spTree>
    <p:extLst>
      <p:ext uri="{BB962C8B-B14F-4D97-AF65-F5344CB8AC3E}">
        <p14:creationId xmlns:p14="http://schemas.microsoft.com/office/powerpoint/2010/main" val="403740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38</a:t>
            </a:fld>
            <a:endParaRPr lang="en-GB"/>
          </a:p>
        </p:txBody>
      </p:sp>
    </p:spTree>
    <p:extLst>
      <p:ext uri="{BB962C8B-B14F-4D97-AF65-F5344CB8AC3E}">
        <p14:creationId xmlns:p14="http://schemas.microsoft.com/office/powerpoint/2010/main" val="168023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90599-4595-EFC1-5852-9E594B5CE8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AFE95-341D-3318-2A8F-3C2B7C4109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8F61E-B8F3-BF44-3637-6648B68CAA2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AA39E88-817C-56E3-97C6-F1FD2F43C0C1}"/>
              </a:ext>
            </a:extLst>
          </p:cNvPr>
          <p:cNvSpPr>
            <a:spLocks noGrp="1"/>
          </p:cNvSpPr>
          <p:nvPr>
            <p:ph type="sldNum" sz="quarter" idx="5"/>
          </p:nvPr>
        </p:nvSpPr>
        <p:spPr/>
        <p:txBody>
          <a:bodyPr/>
          <a:lstStyle/>
          <a:p>
            <a:fld id="{F8260426-5F37-4C6E-9502-3A5133142266}" type="slidenum">
              <a:rPr lang="en-GB" smtClean="0"/>
              <a:t>52</a:t>
            </a:fld>
            <a:endParaRPr lang="en-GB"/>
          </a:p>
        </p:txBody>
      </p:sp>
    </p:spTree>
    <p:extLst>
      <p:ext uri="{BB962C8B-B14F-4D97-AF65-F5344CB8AC3E}">
        <p14:creationId xmlns:p14="http://schemas.microsoft.com/office/powerpoint/2010/main" val="597926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57</a:t>
            </a:fld>
            <a:endParaRPr lang="en-GB"/>
          </a:p>
        </p:txBody>
      </p:sp>
    </p:spTree>
    <p:extLst>
      <p:ext uri="{BB962C8B-B14F-4D97-AF65-F5344CB8AC3E}">
        <p14:creationId xmlns:p14="http://schemas.microsoft.com/office/powerpoint/2010/main" val="3897569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8260426-5F37-4C6E-9502-3A5133142266}" type="slidenum">
              <a:rPr lang="en-GB" smtClean="0"/>
              <a:t>66</a:t>
            </a:fld>
            <a:endParaRPr lang="en-GB"/>
          </a:p>
        </p:txBody>
      </p:sp>
    </p:spTree>
    <p:extLst>
      <p:ext uri="{BB962C8B-B14F-4D97-AF65-F5344CB8AC3E}">
        <p14:creationId xmlns:p14="http://schemas.microsoft.com/office/powerpoint/2010/main" val="65224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03/02/2026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5587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03/02/2026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973943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03/02/2026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137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03/02/2026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5943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03/02/2026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64506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03/02/2026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702952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03/02/2026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5410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03/02/2026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423719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03/02/2026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0974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03/02/2026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02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DB99C-A927-474E-8CB8-3651216441C6}" type="datetimeFigureOut">
              <a:rPr lang="en-GB" smtClean="0"/>
              <a:t>03/02/2026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4925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6DB99C-A927-474E-8CB8-3651216441C6}" type="datetimeFigureOut">
              <a:rPr lang="en-GB" smtClean="0"/>
              <a:t>03/02/2026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2239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6DB99C-A927-474E-8CB8-3651216441C6}" type="datetimeFigureOut">
              <a:rPr lang="en-GB" smtClean="0"/>
              <a:t>03/02/2026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1354626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6DB99C-A927-474E-8CB8-3651216441C6}" type="datetimeFigureOut">
              <a:rPr lang="en-GB" smtClean="0"/>
              <a:t>03/02/2026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421753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DB99C-A927-474E-8CB8-3651216441C6}" type="datetimeFigureOut">
              <a:rPr lang="en-GB" smtClean="0"/>
              <a:t>03/02/2026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65335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03/02/2026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8898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03/02/2026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21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E6DB99C-A927-474E-8CB8-3651216441C6}" type="datetimeFigureOut">
              <a:rPr lang="en-GB" smtClean="0"/>
              <a:t>03/02/2026</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CBDFC69-D3CB-4DED-8E13-E37D52339F85}" type="slidenum">
              <a:rPr lang="en-GB" smtClean="0"/>
              <a:t>‹#›</a:t>
            </a:fld>
            <a:endParaRPr lang="en-GB"/>
          </a:p>
        </p:txBody>
      </p:sp>
    </p:spTree>
    <p:extLst>
      <p:ext uri="{BB962C8B-B14F-4D97-AF65-F5344CB8AC3E}">
        <p14:creationId xmlns:p14="http://schemas.microsoft.com/office/powerpoint/2010/main" val="1308449765"/>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akkinenH/Rcourse20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HakkinenH/Rcourse202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HakkinenH/Rcourse2025"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hyperlink" Target="https://bookdown.org/ndphillips/YaRrr/" TargetMode="External"/><Relationship Id="rId2" Type="http://schemas.openxmlformats.org/officeDocument/2006/relationships/hyperlink" Target="https://statistics4ecologists-v3.netlify.app/" TargetMode="External"/><Relationship Id="rId1" Type="http://schemas.openxmlformats.org/officeDocument/2006/relationships/slideLayout" Target="../slideLayouts/slideLayout2.xml"/><Relationship Id="rId5" Type="http://schemas.openxmlformats.org/officeDocument/2006/relationships/hyperlink" Target="https://www.flutterbys.com.au/stats/tut/tut8.4a.html" TargetMode="External"/><Relationship Id="rId4" Type="http://schemas.openxmlformats.org/officeDocument/2006/relationships/hyperlink" Target="https://r.qcbs.ca/workshop06/book-en/reviewing-linear-models.ht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rock&#10;&#10;AI-generated content may be incorrect.">
            <a:extLst>
              <a:ext uri="{FF2B5EF4-FFF2-40B4-BE49-F238E27FC236}">
                <a16:creationId xmlns:a16="http://schemas.microsoft.com/office/drawing/2014/main" id="{71944E9A-1C22-A562-2725-7644B47E045B}"/>
              </a:ext>
            </a:extLst>
          </p:cNvPr>
          <p:cNvPicPr>
            <a:picLocks noChangeAspect="1"/>
          </p:cNvPicPr>
          <p:nvPr/>
        </p:nvPicPr>
        <p:blipFill>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0FE90B7-C2EC-2EA1-D393-9666253D7184}"/>
              </a:ext>
            </a:extLst>
          </p:cNvPr>
          <p:cNvSpPr/>
          <p:nvPr/>
        </p:nvSpPr>
        <p:spPr>
          <a:xfrm>
            <a:off x="0" y="0"/>
            <a:ext cx="12192000" cy="6858000"/>
          </a:xfrm>
          <a:prstGeom prst="rect">
            <a:avLst/>
          </a:prstGeom>
          <a:solidFill>
            <a:srgbClr val="000000">
              <a:alpha val="4117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0947CD-F366-46A1-8A66-BB84445DDFEC}"/>
              </a:ext>
            </a:extLst>
          </p:cNvPr>
          <p:cNvSpPr/>
          <p:nvPr/>
        </p:nvSpPr>
        <p:spPr>
          <a:xfrm>
            <a:off x="790575" y="1543050"/>
            <a:ext cx="10639425" cy="35814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2D4F23-36E9-4753-92A2-5BF9499CA14B}"/>
              </a:ext>
            </a:extLst>
          </p:cNvPr>
          <p:cNvSpPr>
            <a:spLocks noGrp="1"/>
          </p:cNvSpPr>
          <p:nvPr>
            <p:ph type="ctrTitle"/>
          </p:nvPr>
        </p:nvSpPr>
        <p:spPr/>
        <p:txBody>
          <a:bodyPr/>
          <a:lstStyle/>
          <a:p>
            <a:r>
              <a:rPr lang="en-GB" dirty="0"/>
              <a:t>Practical Statistics</a:t>
            </a:r>
          </a:p>
        </p:txBody>
      </p:sp>
      <p:sp>
        <p:nvSpPr>
          <p:cNvPr id="3" name="Subtitle 2">
            <a:extLst>
              <a:ext uri="{FF2B5EF4-FFF2-40B4-BE49-F238E27FC236}">
                <a16:creationId xmlns:a16="http://schemas.microsoft.com/office/drawing/2014/main" id="{42E4A449-994D-4283-B194-AE735A5920D1}"/>
              </a:ext>
            </a:extLst>
          </p:cNvPr>
          <p:cNvSpPr>
            <a:spLocks noGrp="1"/>
          </p:cNvSpPr>
          <p:nvPr>
            <p:ph type="subTitle" idx="1"/>
          </p:nvPr>
        </p:nvSpPr>
        <p:spPr/>
        <p:txBody>
          <a:bodyPr/>
          <a:lstStyle/>
          <a:p>
            <a:r>
              <a:rPr lang="en-US" dirty="0"/>
              <a:t>Part 2: </a:t>
            </a:r>
            <a:r>
              <a:rPr lang="en-GB" dirty="0"/>
              <a:t>Building a toolkit</a:t>
            </a:r>
          </a:p>
        </p:txBody>
      </p:sp>
      <p:pic>
        <p:nvPicPr>
          <p:cNvPr id="5" name="Picture 4" descr="A black and white sign with white letters&#10;&#10;AI-generated content may be incorrect.">
            <a:extLst>
              <a:ext uri="{FF2B5EF4-FFF2-40B4-BE49-F238E27FC236}">
                <a16:creationId xmlns:a16="http://schemas.microsoft.com/office/drawing/2014/main" id="{23915730-039A-DE58-D727-35E33D56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773" y="5658245"/>
            <a:ext cx="4562838" cy="1015605"/>
          </a:xfrm>
          <a:prstGeom prst="rect">
            <a:avLst/>
          </a:prstGeom>
        </p:spPr>
      </p:pic>
    </p:spTree>
    <p:extLst>
      <p:ext uri="{BB962C8B-B14F-4D97-AF65-F5344CB8AC3E}">
        <p14:creationId xmlns:p14="http://schemas.microsoft.com/office/powerpoint/2010/main" val="1067258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F3210-6F3D-C2A3-BE8A-80735834E8CD}"/>
              </a:ext>
            </a:extLst>
          </p:cNvPr>
          <p:cNvSpPr>
            <a:spLocks noGrp="1"/>
          </p:cNvSpPr>
          <p:nvPr>
            <p:ph type="title"/>
          </p:nvPr>
        </p:nvSpPr>
        <p:spPr/>
        <p:txBody>
          <a:bodyPr/>
          <a:lstStyle/>
          <a:p>
            <a:r>
              <a:rPr lang="en-GB" dirty="0"/>
              <a:t>What is a Generalised Linear Model</a:t>
            </a:r>
          </a:p>
        </p:txBody>
      </p:sp>
      <p:sp>
        <p:nvSpPr>
          <p:cNvPr id="3" name="Content Placeholder 2">
            <a:extLst>
              <a:ext uri="{FF2B5EF4-FFF2-40B4-BE49-F238E27FC236}">
                <a16:creationId xmlns:a16="http://schemas.microsoft.com/office/drawing/2014/main" id="{384AF132-81DC-4FED-F1F0-22991CCEB6C8}"/>
              </a:ext>
            </a:extLst>
          </p:cNvPr>
          <p:cNvSpPr>
            <a:spLocks noGrp="1"/>
          </p:cNvSpPr>
          <p:nvPr>
            <p:ph sz="half" idx="1"/>
          </p:nvPr>
        </p:nvSpPr>
        <p:spPr/>
        <p:txBody>
          <a:bodyPr>
            <a:normAutofit fontScale="92500" lnSpcReduction="10000"/>
          </a:bodyPr>
          <a:lstStyle/>
          <a:p>
            <a:r>
              <a:rPr lang="en-GB" dirty="0"/>
              <a:t>Previously we have spoken about tests and their differences.</a:t>
            </a:r>
          </a:p>
          <a:p>
            <a:r>
              <a:rPr lang="en-GB" dirty="0"/>
              <a:t>Different types of response variables sometimes require different distributions</a:t>
            </a:r>
          </a:p>
          <a:p>
            <a:pPr lvl="1"/>
            <a:r>
              <a:rPr lang="en-GB" dirty="0"/>
              <a:t>Continuous</a:t>
            </a:r>
          </a:p>
          <a:p>
            <a:pPr lvl="1"/>
            <a:r>
              <a:rPr lang="en-GB" dirty="0"/>
              <a:t>Count</a:t>
            </a:r>
          </a:p>
          <a:p>
            <a:pPr lvl="1"/>
            <a:r>
              <a:rPr lang="en-GB" dirty="0"/>
              <a:t>Categorical (ranked/unranked)</a:t>
            </a:r>
          </a:p>
          <a:p>
            <a:pPr lvl="1"/>
            <a:r>
              <a:rPr lang="en-GB" dirty="0"/>
              <a:t>Binary</a:t>
            </a:r>
          </a:p>
          <a:p>
            <a:r>
              <a:rPr lang="en-GB" dirty="0"/>
              <a:t>Luckily, there is a general solution, named GLMS.</a:t>
            </a:r>
          </a:p>
          <a:p>
            <a:r>
              <a:rPr lang="en-GB" dirty="0"/>
              <a:t>All GLMs work the same way, they just have different underlying distributions!</a:t>
            </a:r>
          </a:p>
        </p:txBody>
      </p:sp>
      <p:sp>
        <p:nvSpPr>
          <p:cNvPr id="4" name="Content Placeholder 3">
            <a:extLst>
              <a:ext uri="{FF2B5EF4-FFF2-40B4-BE49-F238E27FC236}">
                <a16:creationId xmlns:a16="http://schemas.microsoft.com/office/drawing/2014/main" id="{6A4285FC-3433-732B-8B5A-227BF8517E23}"/>
              </a:ext>
            </a:extLst>
          </p:cNvPr>
          <p:cNvSpPr>
            <a:spLocks noGrp="1"/>
          </p:cNvSpPr>
          <p:nvPr>
            <p:ph sz="half" idx="2"/>
          </p:nvPr>
        </p:nvSpPr>
        <p:spPr/>
        <p:txBody>
          <a:bodyPr>
            <a:normAutofit fontScale="92500" lnSpcReduction="10000"/>
          </a:bodyPr>
          <a:lstStyle/>
          <a:p>
            <a:endParaRPr lang="en-GB"/>
          </a:p>
        </p:txBody>
      </p:sp>
      <p:pic>
        <p:nvPicPr>
          <p:cNvPr id="5" name="Picture 4" descr="A diagram of a graph&#10;&#10;AI-generated content may be incorrect.">
            <a:extLst>
              <a:ext uri="{FF2B5EF4-FFF2-40B4-BE49-F238E27FC236}">
                <a16:creationId xmlns:a16="http://schemas.microsoft.com/office/drawing/2014/main" id="{18CBE12F-C680-D2E1-905D-9550A097F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6" y="1732449"/>
            <a:ext cx="5559933" cy="4058751"/>
          </a:xfrm>
          <a:prstGeom prst="rect">
            <a:avLst/>
          </a:prstGeom>
        </p:spPr>
      </p:pic>
    </p:spTree>
    <p:extLst>
      <p:ext uri="{BB962C8B-B14F-4D97-AF65-F5344CB8AC3E}">
        <p14:creationId xmlns:p14="http://schemas.microsoft.com/office/powerpoint/2010/main" val="1353441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E2A76-5EC9-D966-D4EA-4DBD0FE02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C78D7-6957-1880-2D4C-5C33CC797F2D}"/>
              </a:ext>
            </a:extLst>
          </p:cNvPr>
          <p:cNvSpPr>
            <a:spLocks noGrp="1"/>
          </p:cNvSpPr>
          <p:nvPr>
            <p:ph type="title"/>
          </p:nvPr>
        </p:nvSpPr>
        <p:spPr/>
        <p:txBody>
          <a:bodyPr/>
          <a:lstStyle/>
          <a:p>
            <a:r>
              <a:rPr lang="en-US" dirty="0"/>
              <a:t>Data distributions: binomial</a:t>
            </a:r>
            <a:endParaRPr lang="en-GB" dirty="0"/>
          </a:p>
        </p:txBody>
      </p:sp>
      <p:sp>
        <p:nvSpPr>
          <p:cNvPr id="3" name="Content Placeholder 2">
            <a:extLst>
              <a:ext uri="{FF2B5EF4-FFF2-40B4-BE49-F238E27FC236}">
                <a16:creationId xmlns:a16="http://schemas.microsoft.com/office/drawing/2014/main" id="{E82FAAD0-4F54-D4BE-ABA4-005707C45BF8}"/>
              </a:ext>
            </a:extLst>
          </p:cNvPr>
          <p:cNvSpPr>
            <a:spLocks noGrp="1"/>
          </p:cNvSpPr>
          <p:nvPr>
            <p:ph idx="1"/>
          </p:nvPr>
        </p:nvSpPr>
        <p:spPr>
          <a:xfrm>
            <a:off x="913794" y="1732449"/>
            <a:ext cx="5368133" cy="4058751"/>
          </a:xfrm>
        </p:spPr>
        <p:txBody>
          <a:bodyPr/>
          <a:lstStyle/>
          <a:p>
            <a:r>
              <a:rPr lang="en-US" b="1" dirty="0"/>
              <a:t>Binomial distribution</a:t>
            </a:r>
          </a:p>
          <a:p>
            <a:r>
              <a:rPr lang="en-US" dirty="0"/>
              <a:t>Binary response variable (either 0 or 1):</a:t>
            </a:r>
          </a:p>
          <a:p>
            <a:pPr lvl="1"/>
            <a:r>
              <a:rPr lang="en-US" dirty="0"/>
              <a:t>Species presence/absence</a:t>
            </a:r>
          </a:p>
          <a:p>
            <a:pPr lvl="1"/>
            <a:r>
              <a:rPr lang="en-US" dirty="0"/>
              <a:t>Survival</a:t>
            </a:r>
          </a:p>
          <a:p>
            <a:pPr lvl="1"/>
            <a:r>
              <a:rPr lang="en-US" dirty="0"/>
              <a:t>Disease occurrence</a:t>
            </a:r>
            <a:endParaRPr lang="en-US" b="1" dirty="0"/>
          </a:p>
          <a:p>
            <a:r>
              <a:rPr lang="en-US" dirty="0"/>
              <a:t>Two parameters: number of trials (n) and probability of success (p).</a:t>
            </a:r>
          </a:p>
          <a:p>
            <a:r>
              <a:rPr lang="en-US" dirty="0"/>
              <a:t>Link function: logit or log</a:t>
            </a:r>
          </a:p>
          <a:p>
            <a:pPr lvl="1"/>
            <a:r>
              <a:rPr lang="en-US" dirty="0"/>
              <a:t>logit(</a:t>
            </a:r>
            <a:r>
              <a:rPr lang="en-US" i="1" dirty="0"/>
              <a:t>p</a:t>
            </a:r>
            <a:r>
              <a:rPr lang="en-GB" baseline="-25000" dirty="0"/>
              <a:t> 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p:txBody>
      </p:sp>
      <p:pic>
        <p:nvPicPr>
          <p:cNvPr id="5" name="Picture 4">
            <a:extLst>
              <a:ext uri="{FF2B5EF4-FFF2-40B4-BE49-F238E27FC236}">
                <a16:creationId xmlns:a16="http://schemas.microsoft.com/office/drawing/2014/main" id="{16A4CECA-C86D-72D7-6AC9-7A5593495CEF}"/>
              </a:ext>
            </a:extLst>
          </p:cNvPr>
          <p:cNvPicPr>
            <a:picLocks noChangeAspect="1"/>
          </p:cNvPicPr>
          <p:nvPr/>
        </p:nvPicPr>
        <p:blipFill>
          <a:blip r:embed="rId2"/>
          <a:stretch>
            <a:fillRect/>
          </a:stretch>
        </p:blipFill>
        <p:spPr>
          <a:xfrm>
            <a:off x="7012295" y="5791200"/>
            <a:ext cx="4629796" cy="781159"/>
          </a:xfrm>
          <a:prstGeom prst="rect">
            <a:avLst/>
          </a:prstGeom>
        </p:spPr>
      </p:pic>
      <p:pic>
        <p:nvPicPr>
          <p:cNvPr id="11" name="Picture 10">
            <a:extLst>
              <a:ext uri="{FF2B5EF4-FFF2-40B4-BE49-F238E27FC236}">
                <a16:creationId xmlns:a16="http://schemas.microsoft.com/office/drawing/2014/main" id="{A3E510E7-A4C8-7949-858F-6CDDB0D62DED}"/>
              </a:ext>
            </a:extLst>
          </p:cNvPr>
          <p:cNvPicPr>
            <a:picLocks noChangeAspect="1"/>
          </p:cNvPicPr>
          <p:nvPr/>
        </p:nvPicPr>
        <p:blipFill>
          <a:blip r:embed="rId3"/>
          <a:stretch>
            <a:fillRect/>
          </a:stretch>
        </p:blipFill>
        <p:spPr>
          <a:xfrm>
            <a:off x="6964619" y="1580050"/>
            <a:ext cx="4677472" cy="3966440"/>
          </a:xfrm>
          <a:prstGeom prst="rect">
            <a:avLst/>
          </a:prstGeom>
        </p:spPr>
      </p:pic>
    </p:spTree>
    <p:extLst>
      <p:ext uri="{BB962C8B-B14F-4D97-AF65-F5344CB8AC3E}">
        <p14:creationId xmlns:p14="http://schemas.microsoft.com/office/powerpoint/2010/main" val="186903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93A1-C294-C48D-82CA-1D2C15C05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C21A2-E8BB-4690-9E12-631BB6082161}"/>
              </a:ext>
            </a:extLst>
          </p:cNvPr>
          <p:cNvSpPr>
            <a:spLocks noGrp="1"/>
          </p:cNvSpPr>
          <p:nvPr>
            <p:ph type="title"/>
          </p:nvPr>
        </p:nvSpPr>
        <p:spPr/>
        <p:txBody>
          <a:bodyPr/>
          <a:lstStyle/>
          <a:p>
            <a:r>
              <a:rPr lang="en-US" dirty="0"/>
              <a:t>Data distributions: binomial</a:t>
            </a:r>
            <a:endParaRPr lang="en-GB" dirty="0"/>
          </a:p>
        </p:txBody>
      </p:sp>
      <p:sp>
        <p:nvSpPr>
          <p:cNvPr id="3" name="Content Placeholder 2">
            <a:extLst>
              <a:ext uri="{FF2B5EF4-FFF2-40B4-BE49-F238E27FC236}">
                <a16:creationId xmlns:a16="http://schemas.microsoft.com/office/drawing/2014/main" id="{DCDA478C-0F39-B0F1-C0E8-8FB314B8BA9B}"/>
              </a:ext>
            </a:extLst>
          </p:cNvPr>
          <p:cNvSpPr>
            <a:spLocks noGrp="1"/>
          </p:cNvSpPr>
          <p:nvPr>
            <p:ph idx="1"/>
          </p:nvPr>
        </p:nvSpPr>
        <p:spPr>
          <a:xfrm>
            <a:off x="913794" y="1732449"/>
            <a:ext cx="5368133" cy="4058751"/>
          </a:xfrm>
        </p:spPr>
        <p:txBody>
          <a:bodyPr/>
          <a:lstStyle/>
          <a:p>
            <a:r>
              <a:rPr lang="en-US" b="1" dirty="0"/>
              <a:t>Binomial distribution</a:t>
            </a:r>
          </a:p>
          <a:p>
            <a:r>
              <a:rPr lang="en-US" dirty="0"/>
              <a:t>Data example: Does local availability of water and topography predict presence of mites?</a:t>
            </a:r>
          </a:p>
          <a:p>
            <a:r>
              <a:rPr lang="en-US" dirty="0"/>
              <a:t>Response variable: mites (0/1)</a:t>
            </a:r>
          </a:p>
          <a:p>
            <a:r>
              <a:rPr lang="en-US" dirty="0"/>
              <a:t>Predictor variables:</a:t>
            </a:r>
          </a:p>
          <a:p>
            <a:pPr lvl="1"/>
            <a:r>
              <a:rPr lang="en-US" dirty="0"/>
              <a:t>Water availability (continuous)</a:t>
            </a:r>
          </a:p>
          <a:p>
            <a:pPr lvl="1"/>
            <a:r>
              <a:rPr lang="en-US" dirty="0"/>
              <a:t>Topography (categorical)</a:t>
            </a:r>
          </a:p>
        </p:txBody>
      </p:sp>
      <p:pic>
        <p:nvPicPr>
          <p:cNvPr id="7" name="Picture 6">
            <a:extLst>
              <a:ext uri="{FF2B5EF4-FFF2-40B4-BE49-F238E27FC236}">
                <a16:creationId xmlns:a16="http://schemas.microsoft.com/office/drawing/2014/main" id="{91855ADA-A7B0-9C31-D402-CC30ED4BB82A}"/>
              </a:ext>
            </a:extLst>
          </p:cNvPr>
          <p:cNvPicPr>
            <a:picLocks noChangeAspect="1"/>
          </p:cNvPicPr>
          <p:nvPr/>
        </p:nvPicPr>
        <p:blipFill>
          <a:blip r:embed="rId2"/>
          <a:stretch>
            <a:fillRect/>
          </a:stretch>
        </p:blipFill>
        <p:spPr>
          <a:xfrm>
            <a:off x="7753189" y="1478812"/>
            <a:ext cx="4078344" cy="2735474"/>
          </a:xfrm>
          <a:prstGeom prst="rect">
            <a:avLst/>
          </a:prstGeom>
        </p:spPr>
      </p:pic>
      <p:pic>
        <p:nvPicPr>
          <p:cNvPr id="4" name="Picture 3">
            <a:extLst>
              <a:ext uri="{FF2B5EF4-FFF2-40B4-BE49-F238E27FC236}">
                <a16:creationId xmlns:a16="http://schemas.microsoft.com/office/drawing/2014/main" id="{9A096534-EFCF-8D03-CFA1-ADD42D0F9549}"/>
              </a:ext>
            </a:extLst>
          </p:cNvPr>
          <p:cNvPicPr>
            <a:picLocks noChangeAspect="1"/>
          </p:cNvPicPr>
          <p:nvPr/>
        </p:nvPicPr>
        <p:blipFill>
          <a:blip r:embed="rId3"/>
          <a:stretch>
            <a:fillRect/>
          </a:stretch>
        </p:blipFill>
        <p:spPr>
          <a:xfrm>
            <a:off x="7574261" y="3964766"/>
            <a:ext cx="4436200" cy="2649583"/>
          </a:xfrm>
          <a:prstGeom prst="rect">
            <a:avLst/>
          </a:prstGeom>
        </p:spPr>
      </p:pic>
    </p:spTree>
    <p:extLst>
      <p:ext uri="{BB962C8B-B14F-4D97-AF65-F5344CB8AC3E}">
        <p14:creationId xmlns:p14="http://schemas.microsoft.com/office/powerpoint/2010/main" val="3243147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8D31-A51D-DBC8-BC33-F576D7912102}"/>
              </a:ext>
            </a:extLst>
          </p:cNvPr>
          <p:cNvSpPr>
            <a:spLocks noGrp="1"/>
          </p:cNvSpPr>
          <p:nvPr>
            <p:ph type="title"/>
          </p:nvPr>
        </p:nvSpPr>
        <p:spPr/>
        <p:txBody>
          <a:bodyPr/>
          <a:lstStyle/>
          <a:p>
            <a:r>
              <a:rPr lang="en-US" dirty="0"/>
              <a:t>Data distributions: binomial</a:t>
            </a:r>
            <a:endParaRPr lang="en-GB" dirty="0"/>
          </a:p>
        </p:txBody>
      </p:sp>
      <p:pic>
        <p:nvPicPr>
          <p:cNvPr id="5" name="Picture 4">
            <a:extLst>
              <a:ext uri="{FF2B5EF4-FFF2-40B4-BE49-F238E27FC236}">
                <a16:creationId xmlns:a16="http://schemas.microsoft.com/office/drawing/2014/main" id="{CAE9C950-354C-DBA9-3436-53B5E0940A6F}"/>
              </a:ext>
            </a:extLst>
          </p:cNvPr>
          <p:cNvPicPr>
            <a:picLocks noChangeAspect="1"/>
          </p:cNvPicPr>
          <p:nvPr/>
        </p:nvPicPr>
        <p:blipFill>
          <a:blip r:embed="rId2"/>
          <a:stretch>
            <a:fillRect/>
          </a:stretch>
        </p:blipFill>
        <p:spPr>
          <a:xfrm>
            <a:off x="1928179" y="1580050"/>
            <a:ext cx="8324993" cy="4411417"/>
          </a:xfrm>
          <a:prstGeom prst="rect">
            <a:avLst/>
          </a:prstGeom>
        </p:spPr>
      </p:pic>
      <p:sp>
        <p:nvSpPr>
          <p:cNvPr id="6" name="Content Placeholder 2">
            <a:extLst>
              <a:ext uri="{FF2B5EF4-FFF2-40B4-BE49-F238E27FC236}">
                <a16:creationId xmlns:a16="http://schemas.microsoft.com/office/drawing/2014/main" id="{97B08A66-A0CD-1339-C6CC-9E9C8C6E326E}"/>
              </a:ext>
            </a:extLst>
          </p:cNvPr>
          <p:cNvSpPr txBox="1">
            <a:spLocks/>
          </p:cNvSpPr>
          <p:nvPr/>
        </p:nvSpPr>
        <p:spPr>
          <a:xfrm>
            <a:off x="697243" y="6248400"/>
            <a:ext cx="10065493" cy="180077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Link function: logit or log     logit(</a:t>
            </a:r>
            <a:r>
              <a:rPr lang="en-US" i="1" dirty="0"/>
              <a:t>p</a:t>
            </a:r>
            <a:r>
              <a:rPr lang="en-GB" baseline="-25000" dirty="0"/>
              <a:t> 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p:txBody>
      </p:sp>
    </p:spTree>
    <p:extLst>
      <p:ext uri="{BB962C8B-B14F-4D97-AF65-F5344CB8AC3E}">
        <p14:creationId xmlns:p14="http://schemas.microsoft.com/office/powerpoint/2010/main" val="1488038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3ADB8-AE7D-D5E6-B3E2-B46FB1C99F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E349C-23FD-A681-4FE5-3AAAC921502F}"/>
              </a:ext>
            </a:extLst>
          </p:cNvPr>
          <p:cNvSpPr>
            <a:spLocks noGrp="1"/>
          </p:cNvSpPr>
          <p:nvPr>
            <p:ph type="title"/>
          </p:nvPr>
        </p:nvSpPr>
        <p:spPr/>
        <p:txBody>
          <a:bodyPr/>
          <a:lstStyle/>
          <a:p>
            <a:r>
              <a:rPr lang="en-US" dirty="0"/>
              <a:t>Data distributions: binomial</a:t>
            </a:r>
            <a:endParaRPr lang="en-GB" dirty="0"/>
          </a:p>
        </p:txBody>
      </p:sp>
      <p:sp>
        <p:nvSpPr>
          <p:cNvPr id="3" name="Content Placeholder 2">
            <a:extLst>
              <a:ext uri="{FF2B5EF4-FFF2-40B4-BE49-F238E27FC236}">
                <a16:creationId xmlns:a16="http://schemas.microsoft.com/office/drawing/2014/main" id="{3B606F9C-5278-F8E5-D0FE-C7D404EEB45F}"/>
              </a:ext>
            </a:extLst>
          </p:cNvPr>
          <p:cNvSpPr>
            <a:spLocks noGrp="1"/>
          </p:cNvSpPr>
          <p:nvPr>
            <p:ph idx="1"/>
          </p:nvPr>
        </p:nvSpPr>
        <p:spPr>
          <a:xfrm>
            <a:off x="913795" y="1957603"/>
            <a:ext cx="5368133" cy="4058751"/>
          </a:xfrm>
        </p:spPr>
        <p:txBody>
          <a:bodyPr/>
          <a:lstStyle/>
          <a:p>
            <a:r>
              <a:rPr lang="en-US" dirty="0"/>
              <a:t>Many GLMS can be difficult to interpret just based on raw output.</a:t>
            </a:r>
          </a:p>
          <a:p>
            <a:r>
              <a:rPr lang="en-US" dirty="0"/>
              <a:t>Always remember estimates are on the link function scale!</a:t>
            </a:r>
          </a:p>
          <a:p>
            <a:r>
              <a:rPr lang="en-US" dirty="0"/>
              <a:t>Plotting is the easiest way to work out what is going on</a:t>
            </a:r>
          </a:p>
        </p:txBody>
      </p:sp>
      <p:pic>
        <p:nvPicPr>
          <p:cNvPr id="6" name="Picture 5">
            <a:extLst>
              <a:ext uri="{FF2B5EF4-FFF2-40B4-BE49-F238E27FC236}">
                <a16:creationId xmlns:a16="http://schemas.microsoft.com/office/drawing/2014/main" id="{0F4378EA-375E-ABF9-D5EC-EF9B566D155B}"/>
              </a:ext>
            </a:extLst>
          </p:cNvPr>
          <p:cNvPicPr>
            <a:picLocks noChangeAspect="1"/>
          </p:cNvPicPr>
          <p:nvPr/>
        </p:nvPicPr>
        <p:blipFill>
          <a:blip r:embed="rId2"/>
          <a:stretch>
            <a:fillRect/>
          </a:stretch>
        </p:blipFill>
        <p:spPr>
          <a:xfrm>
            <a:off x="6388147" y="1580050"/>
            <a:ext cx="5463011" cy="4813857"/>
          </a:xfrm>
          <a:prstGeom prst="rect">
            <a:avLst/>
          </a:prstGeom>
        </p:spPr>
      </p:pic>
    </p:spTree>
    <p:extLst>
      <p:ext uri="{BB962C8B-B14F-4D97-AF65-F5344CB8AC3E}">
        <p14:creationId xmlns:p14="http://schemas.microsoft.com/office/powerpoint/2010/main" val="1749580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00D6E-34D0-0E25-FBA7-56BB9E526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9AF3F-1DDA-4394-94FF-B11A54F1C69F}"/>
              </a:ext>
            </a:extLst>
          </p:cNvPr>
          <p:cNvSpPr>
            <a:spLocks noGrp="1"/>
          </p:cNvSpPr>
          <p:nvPr>
            <p:ph type="title"/>
          </p:nvPr>
        </p:nvSpPr>
        <p:spPr/>
        <p:txBody>
          <a:bodyPr/>
          <a:lstStyle/>
          <a:p>
            <a:r>
              <a:rPr lang="en-US" dirty="0"/>
              <a:t>Data distributions: count data</a:t>
            </a:r>
            <a:endParaRPr lang="en-GB" dirty="0"/>
          </a:p>
        </p:txBody>
      </p:sp>
      <p:sp>
        <p:nvSpPr>
          <p:cNvPr id="3" name="Content Placeholder 2">
            <a:extLst>
              <a:ext uri="{FF2B5EF4-FFF2-40B4-BE49-F238E27FC236}">
                <a16:creationId xmlns:a16="http://schemas.microsoft.com/office/drawing/2014/main" id="{6B855E3D-F1C7-0A84-3484-7C07C4F6345B}"/>
              </a:ext>
            </a:extLst>
          </p:cNvPr>
          <p:cNvSpPr>
            <a:spLocks noGrp="1"/>
          </p:cNvSpPr>
          <p:nvPr>
            <p:ph idx="1"/>
          </p:nvPr>
        </p:nvSpPr>
        <p:spPr>
          <a:xfrm>
            <a:off x="913795" y="1732449"/>
            <a:ext cx="6520277" cy="4058751"/>
          </a:xfrm>
        </p:spPr>
        <p:txBody>
          <a:bodyPr>
            <a:normAutofit fontScale="92500"/>
          </a:bodyPr>
          <a:lstStyle/>
          <a:p>
            <a:r>
              <a:rPr lang="en-US" b="1" dirty="0"/>
              <a:t>Poisson distribution</a:t>
            </a:r>
          </a:p>
          <a:p>
            <a:r>
              <a:rPr lang="en-US" dirty="0"/>
              <a:t>Count response variable (where events are relatively rare):</a:t>
            </a:r>
          </a:p>
          <a:p>
            <a:pPr lvl="1"/>
            <a:r>
              <a:rPr lang="en-US" dirty="0"/>
              <a:t>Number of sightings</a:t>
            </a:r>
          </a:p>
          <a:p>
            <a:pPr lvl="1"/>
            <a:r>
              <a:rPr lang="en-US" dirty="0"/>
              <a:t>Number of mutations on a strand of DNA</a:t>
            </a:r>
          </a:p>
          <a:p>
            <a:pPr lvl="1"/>
            <a:r>
              <a:rPr lang="en-US" dirty="0"/>
              <a:t>Number of extreme climate events per year</a:t>
            </a:r>
            <a:endParaRPr lang="en-GB" dirty="0"/>
          </a:p>
          <a:p>
            <a:r>
              <a:rPr lang="en-GB" dirty="0"/>
              <a:t>One parameter: Number of events that occur in a fixed time (</a:t>
            </a:r>
            <a:r>
              <a:rPr lang="el-GR" dirty="0"/>
              <a:t>λ</a:t>
            </a:r>
            <a:r>
              <a:rPr lang="en-US" dirty="0"/>
              <a:t>)</a:t>
            </a:r>
          </a:p>
          <a:p>
            <a:r>
              <a:rPr lang="en-US" dirty="0"/>
              <a:t>Link function: log or logit</a:t>
            </a:r>
          </a:p>
          <a:p>
            <a:pPr lvl="1"/>
            <a:r>
              <a:rPr lang="en-US" dirty="0"/>
              <a:t>log(</a:t>
            </a:r>
            <a:r>
              <a:rPr lang="el-GR" dirty="0"/>
              <a:t>λ</a:t>
            </a:r>
            <a:r>
              <a:rPr lang="en-GB" baseline="-25000" dirty="0"/>
              <a:t>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a:p>
            <a:r>
              <a:rPr lang="en-US" dirty="0"/>
              <a:t>Very simple, but very restrictive! Often fails to fit data</a:t>
            </a:r>
            <a:endParaRPr lang="en-GB" dirty="0"/>
          </a:p>
        </p:txBody>
      </p:sp>
      <p:pic>
        <p:nvPicPr>
          <p:cNvPr id="5" name="Picture 4">
            <a:extLst>
              <a:ext uri="{FF2B5EF4-FFF2-40B4-BE49-F238E27FC236}">
                <a16:creationId xmlns:a16="http://schemas.microsoft.com/office/drawing/2014/main" id="{101BC0B1-AE7F-9BD6-AB5E-61FB2605997B}"/>
              </a:ext>
            </a:extLst>
          </p:cNvPr>
          <p:cNvPicPr>
            <a:picLocks noChangeAspect="1"/>
          </p:cNvPicPr>
          <p:nvPr/>
        </p:nvPicPr>
        <p:blipFill>
          <a:blip r:embed="rId2"/>
          <a:stretch>
            <a:fillRect/>
          </a:stretch>
        </p:blipFill>
        <p:spPr>
          <a:xfrm>
            <a:off x="8289540" y="5843531"/>
            <a:ext cx="3696216" cy="809738"/>
          </a:xfrm>
          <a:prstGeom prst="rect">
            <a:avLst/>
          </a:prstGeom>
        </p:spPr>
      </p:pic>
      <p:pic>
        <p:nvPicPr>
          <p:cNvPr id="7" name="Picture 6">
            <a:extLst>
              <a:ext uri="{FF2B5EF4-FFF2-40B4-BE49-F238E27FC236}">
                <a16:creationId xmlns:a16="http://schemas.microsoft.com/office/drawing/2014/main" id="{52D6A7AD-5908-65D6-E8A7-A03D555F358E}"/>
              </a:ext>
            </a:extLst>
          </p:cNvPr>
          <p:cNvPicPr>
            <a:picLocks noChangeAspect="1"/>
          </p:cNvPicPr>
          <p:nvPr/>
        </p:nvPicPr>
        <p:blipFill>
          <a:blip r:embed="rId3"/>
          <a:stretch>
            <a:fillRect/>
          </a:stretch>
        </p:blipFill>
        <p:spPr>
          <a:xfrm>
            <a:off x="7955503" y="1981688"/>
            <a:ext cx="4030253" cy="3560271"/>
          </a:xfrm>
          <a:prstGeom prst="rect">
            <a:avLst/>
          </a:prstGeom>
        </p:spPr>
      </p:pic>
    </p:spTree>
    <p:extLst>
      <p:ext uri="{BB962C8B-B14F-4D97-AF65-F5344CB8AC3E}">
        <p14:creationId xmlns:p14="http://schemas.microsoft.com/office/powerpoint/2010/main" val="875971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0B64F-8292-A8CD-FE89-780D443F92E1}"/>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084258A-26E1-D4C0-041D-4AA03F863821}"/>
              </a:ext>
            </a:extLst>
          </p:cNvPr>
          <p:cNvSpPr/>
          <p:nvPr/>
        </p:nvSpPr>
        <p:spPr>
          <a:xfrm>
            <a:off x="8794420" y="3968495"/>
            <a:ext cx="3154680" cy="19751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15CE7F-0E71-E744-D078-C86E5D14F2E4}"/>
              </a:ext>
            </a:extLst>
          </p:cNvPr>
          <p:cNvSpPr>
            <a:spLocks noGrp="1"/>
          </p:cNvSpPr>
          <p:nvPr>
            <p:ph type="title"/>
          </p:nvPr>
        </p:nvSpPr>
        <p:spPr/>
        <p:txBody>
          <a:bodyPr/>
          <a:lstStyle/>
          <a:p>
            <a:r>
              <a:rPr lang="en-US" dirty="0"/>
              <a:t>Data distributions: count data</a:t>
            </a:r>
            <a:endParaRPr lang="en-GB" dirty="0"/>
          </a:p>
        </p:txBody>
      </p:sp>
      <p:sp>
        <p:nvSpPr>
          <p:cNvPr id="3" name="Content Placeholder 2">
            <a:extLst>
              <a:ext uri="{FF2B5EF4-FFF2-40B4-BE49-F238E27FC236}">
                <a16:creationId xmlns:a16="http://schemas.microsoft.com/office/drawing/2014/main" id="{91D94766-2372-949B-3013-DD6838686E3B}"/>
              </a:ext>
            </a:extLst>
          </p:cNvPr>
          <p:cNvSpPr>
            <a:spLocks noGrp="1"/>
          </p:cNvSpPr>
          <p:nvPr>
            <p:ph idx="1"/>
          </p:nvPr>
        </p:nvSpPr>
        <p:spPr>
          <a:xfrm>
            <a:off x="913796" y="1732449"/>
            <a:ext cx="5872280" cy="4058751"/>
          </a:xfrm>
        </p:spPr>
        <p:txBody>
          <a:bodyPr>
            <a:normAutofit lnSpcReduction="10000"/>
          </a:bodyPr>
          <a:lstStyle/>
          <a:p>
            <a:r>
              <a:rPr lang="en-US" b="1" dirty="0"/>
              <a:t>Negative Binomial distribution</a:t>
            </a:r>
          </a:p>
          <a:p>
            <a:r>
              <a:rPr lang="en-US" dirty="0"/>
              <a:t>Count response variable:</a:t>
            </a:r>
          </a:p>
          <a:p>
            <a:pPr lvl="1"/>
            <a:r>
              <a:rPr lang="en-US" dirty="0"/>
              <a:t>Species abundance</a:t>
            </a:r>
          </a:p>
          <a:p>
            <a:pPr lvl="1"/>
            <a:r>
              <a:rPr lang="en-US" dirty="0"/>
              <a:t>Parasite load</a:t>
            </a:r>
          </a:p>
          <a:p>
            <a:pPr lvl="1"/>
            <a:r>
              <a:rPr lang="en-US" dirty="0"/>
              <a:t>Number of precipitation events</a:t>
            </a:r>
            <a:endParaRPr lang="en-GB" dirty="0"/>
          </a:p>
          <a:p>
            <a:r>
              <a:rPr lang="en-GB" dirty="0"/>
              <a:t>Two parameter: </a:t>
            </a:r>
            <a:r>
              <a:rPr lang="en-US" dirty="0"/>
              <a:t>Number of events (r), and probability of event occurring (p)</a:t>
            </a:r>
          </a:p>
          <a:p>
            <a:r>
              <a:rPr lang="en-US" dirty="0"/>
              <a:t>Link function: log or logit</a:t>
            </a:r>
          </a:p>
          <a:p>
            <a:pPr lvl="1"/>
            <a:r>
              <a:rPr lang="en-US" dirty="0"/>
              <a:t>log(</a:t>
            </a:r>
            <a:r>
              <a:rPr lang="en-US" i="1" dirty="0"/>
              <a:t>y) ~ a + b</a:t>
            </a:r>
            <a:r>
              <a:rPr lang="en-US" i="1" baseline="-25000" dirty="0"/>
              <a:t>1</a:t>
            </a:r>
            <a:r>
              <a:rPr lang="en-US" i="1" dirty="0"/>
              <a:t>x + b</a:t>
            </a:r>
            <a:r>
              <a:rPr lang="en-US" i="1" baseline="-25000" dirty="0"/>
              <a:t>2</a:t>
            </a:r>
            <a:r>
              <a:rPr lang="en-US" i="1" dirty="0"/>
              <a:t>x …</a:t>
            </a:r>
            <a:endParaRPr lang="en-US" dirty="0"/>
          </a:p>
          <a:p>
            <a:r>
              <a:rPr lang="en-US" dirty="0"/>
              <a:t>Much more flexible than Poisson!</a:t>
            </a:r>
            <a:endParaRPr lang="en-GB" dirty="0"/>
          </a:p>
        </p:txBody>
      </p:sp>
      <p:pic>
        <p:nvPicPr>
          <p:cNvPr id="4" name="Picture 3">
            <a:extLst>
              <a:ext uri="{FF2B5EF4-FFF2-40B4-BE49-F238E27FC236}">
                <a16:creationId xmlns:a16="http://schemas.microsoft.com/office/drawing/2014/main" id="{4BA80A88-F18A-9E53-BD90-F34A679AB95C}"/>
              </a:ext>
            </a:extLst>
          </p:cNvPr>
          <p:cNvPicPr>
            <a:picLocks noChangeAspect="1"/>
          </p:cNvPicPr>
          <p:nvPr/>
        </p:nvPicPr>
        <p:blipFill>
          <a:blip r:embed="rId2"/>
          <a:stretch>
            <a:fillRect/>
          </a:stretch>
        </p:blipFill>
        <p:spPr>
          <a:xfrm>
            <a:off x="6661987" y="5943599"/>
            <a:ext cx="5287113" cy="752580"/>
          </a:xfrm>
          <a:prstGeom prst="rect">
            <a:avLst/>
          </a:prstGeom>
        </p:spPr>
      </p:pic>
      <p:pic>
        <p:nvPicPr>
          <p:cNvPr id="8" name="Picture 7">
            <a:extLst>
              <a:ext uri="{FF2B5EF4-FFF2-40B4-BE49-F238E27FC236}">
                <a16:creationId xmlns:a16="http://schemas.microsoft.com/office/drawing/2014/main" id="{82455320-C6E8-A8C7-1325-4CC16372791E}"/>
              </a:ext>
            </a:extLst>
          </p:cNvPr>
          <p:cNvPicPr>
            <a:picLocks noChangeAspect="1"/>
          </p:cNvPicPr>
          <p:nvPr/>
        </p:nvPicPr>
        <p:blipFill>
          <a:blip r:embed="rId3"/>
          <a:stretch>
            <a:fillRect/>
          </a:stretch>
        </p:blipFill>
        <p:spPr>
          <a:xfrm>
            <a:off x="7149483" y="2026457"/>
            <a:ext cx="4118074" cy="3470735"/>
          </a:xfrm>
          <a:prstGeom prst="rect">
            <a:avLst/>
          </a:prstGeom>
        </p:spPr>
      </p:pic>
      <p:pic>
        <p:nvPicPr>
          <p:cNvPr id="10" name="Picture 9" descr="A graph with numbers and lines&#10;&#10;AI-generated content may be incorrect.">
            <a:extLst>
              <a:ext uri="{FF2B5EF4-FFF2-40B4-BE49-F238E27FC236}">
                <a16:creationId xmlns:a16="http://schemas.microsoft.com/office/drawing/2014/main" id="{9F84964F-6D8F-5E48-3A47-373E4BC1A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9715" y="4267667"/>
            <a:ext cx="2381250" cy="1419225"/>
          </a:xfrm>
          <a:prstGeom prst="rect">
            <a:avLst/>
          </a:prstGeom>
        </p:spPr>
      </p:pic>
    </p:spTree>
    <p:extLst>
      <p:ext uri="{BB962C8B-B14F-4D97-AF65-F5344CB8AC3E}">
        <p14:creationId xmlns:p14="http://schemas.microsoft.com/office/powerpoint/2010/main" val="160095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42C31-0CFA-E321-EB32-D788DFB21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02D37-6BED-6179-A966-5A572272084B}"/>
              </a:ext>
            </a:extLst>
          </p:cNvPr>
          <p:cNvSpPr>
            <a:spLocks noGrp="1"/>
          </p:cNvSpPr>
          <p:nvPr>
            <p:ph type="title"/>
          </p:nvPr>
        </p:nvSpPr>
        <p:spPr/>
        <p:txBody>
          <a:bodyPr/>
          <a:lstStyle/>
          <a:p>
            <a:r>
              <a:rPr lang="en-US" dirty="0"/>
              <a:t>Data distributions: gamma</a:t>
            </a:r>
            <a:endParaRPr lang="en-GB" dirty="0"/>
          </a:p>
        </p:txBody>
      </p:sp>
      <p:sp>
        <p:nvSpPr>
          <p:cNvPr id="3" name="Content Placeholder 2">
            <a:extLst>
              <a:ext uri="{FF2B5EF4-FFF2-40B4-BE49-F238E27FC236}">
                <a16:creationId xmlns:a16="http://schemas.microsoft.com/office/drawing/2014/main" id="{902E1605-0FC1-D20D-65D5-C3B2C381829A}"/>
              </a:ext>
            </a:extLst>
          </p:cNvPr>
          <p:cNvSpPr>
            <a:spLocks noGrp="1"/>
          </p:cNvSpPr>
          <p:nvPr>
            <p:ph idx="1"/>
          </p:nvPr>
        </p:nvSpPr>
        <p:spPr>
          <a:xfrm>
            <a:off x="913795" y="1732449"/>
            <a:ext cx="5651597" cy="4058751"/>
          </a:xfrm>
        </p:spPr>
        <p:txBody>
          <a:bodyPr>
            <a:normAutofit lnSpcReduction="10000"/>
          </a:bodyPr>
          <a:lstStyle/>
          <a:p>
            <a:r>
              <a:rPr lang="en-US" b="1" dirty="0"/>
              <a:t>Gamma distribution</a:t>
            </a:r>
          </a:p>
          <a:p>
            <a:r>
              <a:rPr lang="en-US" dirty="0"/>
              <a:t>Used for positive continuous data, but with a skew</a:t>
            </a:r>
          </a:p>
          <a:p>
            <a:pPr lvl="1"/>
            <a:r>
              <a:rPr lang="en-GB" dirty="0"/>
              <a:t>Basically, anything that you would use a normal distribution for, but with a strong skew!</a:t>
            </a:r>
            <a:endParaRPr lang="en-US" dirty="0"/>
          </a:p>
          <a:p>
            <a:r>
              <a:rPr lang="en-US" dirty="0"/>
              <a:t>Two parameters: shape (</a:t>
            </a:r>
            <a:r>
              <a:rPr lang="el-GR" dirty="0"/>
              <a:t>α</a:t>
            </a:r>
            <a:r>
              <a:rPr lang="en-US" dirty="0"/>
              <a:t>) and scale (</a:t>
            </a:r>
            <a:r>
              <a:rPr lang="el-GR" dirty="0"/>
              <a:t>θ</a:t>
            </a:r>
            <a:r>
              <a:rPr lang="en-US" dirty="0"/>
              <a:t>). 1/</a:t>
            </a:r>
            <a:r>
              <a:rPr lang="el-GR" dirty="0"/>
              <a:t>θ</a:t>
            </a:r>
            <a:r>
              <a:rPr lang="en-US" dirty="0"/>
              <a:t> is known as the rate (</a:t>
            </a:r>
            <a:r>
              <a:rPr lang="el-GR" dirty="0"/>
              <a:t>λ</a:t>
            </a:r>
            <a:r>
              <a:rPr lang="en-US" dirty="0"/>
              <a:t>)</a:t>
            </a:r>
          </a:p>
          <a:p>
            <a:r>
              <a:rPr lang="en-US" dirty="0"/>
              <a:t>Link function: negative reciprocal</a:t>
            </a:r>
          </a:p>
          <a:p>
            <a:pPr lvl="1"/>
            <a:r>
              <a:rPr lang="en-US" dirty="0"/>
              <a:t> -</a:t>
            </a:r>
            <a:r>
              <a:rPr lang="en-US" i="1" dirty="0"/>
              <a:t>y</a:t>
            </a:r>
            <a:r>
              <a:rPr lang="en-US" i="1" baseline="30000" dirty="0"/>
              <a:t>-1</a:t>
            </a:r>
            <a:r>
              <a:rPr lang="en-US" i="1" dirty="0"/>
              <a:t> ~ a + b</a:t>
            </a:r>
            <a:r>
              <a:rPr lang="en-US" i="1" baseline="-25000" dirty="0"/>
              <a:t>1</a:t>
            </a:r>
            <a:r>
              <a:rPr lang="en-US" i="1" dirty="0"/>
              <a:t>x + b</a:t>
            </a:r>
            <a:r>
              <a:rPr lang="en-US" i="1" baseline="-25000" dirty="0"/>
              <a:t>2</a:t>
            </a:r>
            <a:r>
              <a:rPr lang="en-US" i="1" dirty="0"/>
              <a:t>x … + </a:t>
            </a:r>
            <a:r>
              <a:rPr lang="el-GR" i="1" dirty="0"/>
              <a:t>ϵ</a:t>
            </a:r>
            <a:endParaRPr lang="en-US" dirty="0"/>
          </a:p>
          <a:p>
            <a:r>
              <a:rPr lang="en-GB" dirty="0"/>
              <a:t>Drawback: non-intuitive and difficult to interpret residuals</a:t>
            </a:r>
          </a:p>
        </p:txBody>
      </p:sp>
      <p:pic>
        <p:nvPicPr>
          <p:cNvPr id="7" name="Picture 6">
            <a:extLst>
              <a:ext uri="{FF2B5EF4-FFF2-40B4-BE49-F238E27FC236}">
                <a16:creationId xmlns:a16="http://schemas.microsoft.com/office/drawing/2014/main" id="{BC679085-FB6B-203A-46FE-8CAA3F4DE6B3}"/>
              </a:ext>
            </a:extLst>
          </p:cNvPr>
          <p:cNvPicPr>
            <a:picLocks noChangeAspect="1"/>
          </p:cNvPicPr>
          <p:nvPr/>
        </p:nvPicPr>
        <p:blipFill>
          <a:blip r:embed="rId2"/>
          <a:stretch>
            <a:fillRect/>
          </a:stretch>
        </p:blipFill>
        <p:spPr>
          <a:xfrm>
            <a:off x="6667142" y="1435193"/>
            <a:ext cx="4904646" cy="3987613"/>
          </a:xfrm>
          <a:prstGeom prst="rect">
            <a:avLst/>
          </a:prstGeom>
        </p:spPr>
      </p:pic>
      <p:pic>
        <p:nvPicPr>
          <p:cNvPr id="9" name="Picture 8">
            <a:extLst>
              <a:ext uri="{FF2B5EF4-FFF2-40B4-BE49-F238E27FC236}">
                <a16:creationId xmlns:a16="http://schemas.microsoft.com/office/drawing/2014/main" id="{E196E75C-6C36-B4EA-004D-859E8CB7982D}"/>
              </a:ext>
            </a:extLst>
          </p:cNvPr>
          <p:cNvPicPr>
            <a:picLocks noChangeAspect="1"/>
          </p:cNvPicPr>
          <p:nvPr/>
        </p:nvPicPr>
        <p:blipFill>
          <a:blip r:embed="rId3"/>
          <a:stretch>
            <a:fillRect/>
          </a:stretch>
        </p:blipFill>
        <p:spPr>
          <a:xfrm>
            <a:off x="6565392" y="5724080"/>
            <a:ext cx="5382376" cy="914528"/>
          </a:xfrm>
          <a:prstGeom prst="rect">
            <a:avLst/>
          </a:prstGeom>
        </p:spPr>
      </p:pic>
    </p:spTree>
    <p:extLst>
      <p:ext uri="{BB962C8B-B14F-4D97-AF65-F5344CB8AC3E}">
        <p14:creationId xmlns:p14="http://schemas.microsoft.com/office/powerpoint/2010/main" val="1932420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7A29-202A-14BE-F11B-0562DC3F1171}"/>
            </a:ext>
          </a:extLst>
        </p:cNvPr>
        <p:cNvGrpSpPr/>
        <p:nvPr/>
      </p:nvGrpSpPr>
      <p:grpSpPr>
        <a:xfrm>
          <a:off x="0" y="0"/>
          <a:ext cx="0" cy="0"/>
          <a:chOff x="0" y="0"/>
          <a:chExt cx="0" cy="0"/>
        </a:xfrm>
      </p:grpSpPr>
      <p:pic>
        <p:nvPicPr>
          <p:cNvPr id="26" name="Picture 25" descr="A diagram of a graph&#10;&#10;AI-generated content may be incorrect.">
            <a:extLst>
              <a:ext uri="{FF2B5EF4-FFF2-40B4-BE49-F238E27FC236}">
                <a16:creationId xmlns:a16="http://schemas.microsoft.com/office/drawing/2014/main" id="{02B67059-04DF-B057-3538-1F257CEF2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419" y="1273347"/>
            <a:ext cx="7265413" cy="5303751"/>
          </a:xfrm>
          <a:prstGeom prst="rect">
            <a:avLst/>
          </a:prstGeom>
        </p:spPr>
      </p:pic>
      <p:sp>
        <p:nvSpPr>
          <p:cNvPr id="2" name="Title 1">
            <a:extLst>
              <a:ext uri="{FF2B5EF4-FFF2-40B4-BE49-F238E27FC236}">
                <a16:creationId xmlns:a16="http://schemas.microsoft.com/office/drawing/2014/main" id="{78B4A749-B303-959E-22AC-4BD1E7FC0E51}"/>
              </a:ext>
            </a:extLst>
          </p:cNvPr>
          <p:cNvSpPr>
            <a:spLocks noGrp="1"/>
          </p:cNvSpPr>
          <p:nvPr>
            <p:ph type="title"/>
          </p:nvPr>
        </p:nvSpPr>
        <p:spPr>
          <a:xfrm>
            <a:off x="919119" y="302897"/>
            <a:ext cx="10353762" cy="970450"/>
          </a:xfrm>
        </p:spPr>
        <p:txBody>
          <a:bodyPr/>
          <a:lstStyle/>
          <a:p>
            <a:r>
              <a:rPr lang="en-US" dirty="0"/>
              <a:t>And so on…</a:t>
            </a:r>
            <a:endParaRPr lang="en-GB" dirty="0"/>
          </a:p>
        </p:txBody>
      </p:sp>
      <p:sp>
        <p:nvSpPr>
          <p:cNvPr id="3" name="Content Placeholder 2">
            <a:extLst>
              <a:ext uri="{FF2B5EF4-FFF2-40B4-BE49-F238E27FC236}">
                <a16:creationId xmlns:a16="http://schemas.microsoft.com/office/drawing/2014/main" id="{5AD252E8-2D2E-B15F-7E63-D6E9B2808550}"/>
              </a:ext>
            </a:extLst>
          </p:cNvPr>
          <p:cNvSpPr>
            <a:spLocks noGrp="1"/>
          </p:cNvSpPr>
          <p:nvPr>
            <p:ph idx="1"/>
          </p:nvPr>
        </p:nvSpPr>
        <p:spPr>
          <a:xfrm>
            <a:off x="0" y="6597853"/>
            <a:ext cx="6617597" cy="685723"/>
          </a:xfrm>
        </p:spPr>
        <p:txBody>
          <a:bodyPr>
            <a:normAutofit/>
          </a:bodyPr>
          <a:lstStyle/>
          <a:p>
            <a:pPr marL="36900" indent="0">
              <a:buNone/>
            </a:pPr>
            <a:r>
              <a:rPr lang="en-US" sz="1200" dirty="0"/>
              <a:t>Source: https://awstip.com/statistical-probability-distributions-89398c4b68c7</a:t>
            </a:r>
          </a:p>
        </p:txBody>
      </p:sp>
      <p:sp>
        <p:nvSpPr>
          <p:cNvPr id="27" name="TextBox 26">
            <a:extLst>
              <a:ext uri="{FF2B5EF4-FFF2-40B4-BE49-F238E27FC236}">
                <a16:creationId xmlns:a16="http://schemas.microsoft.com/office/drawing/2014/main" id="{4EF852D1-65D9-E80D-C68A-57703203D52A}"/>
              </a:ext>
            </a:extLst>
          </p:cNvPr>
          <p:cNvSpPr txBox="1"/>
          <p:nvPr/>
        </p:nvSpPr>
        <p:spPr>
          <a:xfrm>
            <a:off x="7589520" y="1732449"/>
            <a:ext cx="440740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 Modifications!</a:t>
            </a:r>
          </a:p>
          <a:p>
            <a:pPr marL="742950" lvl="1" indent="-285750">
              <a:buFont typeface="Arial" panose="020B0604020202020204" pitchFamily="34" charset="0"/>
              <a:buChar char="•"/>
            </a:pPr>
            <a:r>
              <a:rPr lang="en-US" dirty="0"/>
              <a:t>Quasi-</a:t>
            </a:r>
          </a:p>
          <a:p>
            <a:pPr marL="742950" lvl="1" indent="-285750">
              <a:buFont typeface="Arial" panose="020B0604020202020204" pitchFamily="34" charset="0"/>
              <a:buChar char="•"/>
            </a:pPr>
            <a:r>
              <a:rPr lang="en-US" dirty="0"/>
              <a:t>Zero-inflated</a:t>
            </a:r>
          </a:p>
          <a:p>
            <a:pPr marL="742950" lvl="1" indent="-285750">
              <a:buFont typeface="Arial" panose="020B0604020202020204" pitchFamily="34" charset="0"/>
              <a:buChar char="•"/>
            </a:pPr>
            <a:r>
              <a:rPr lang="en-US" dirty="0"/>
              <a:t>Inverse</a:t>
            </a:r>
          </a:p>
          <a:p>
            <a:pPr marL="742950" lvl="1" indent="-285750">
              <a:buFont typeface="Arial" panose="020B0604020202020204" pitchFamily="34" charset="0"/>
              <a:buChar char="•"/>
            </a:pPr>
            <a:r>
              <a:rPr lang="en-US" dirty="0"/>
              <a:t>Mixture distributions</a:t>
            </a:r>
            <a:endParaRPr lang="en-GB" dirty="0"/>
          </a:p>
        </p:txBody>
      </p:sp>
    </p:spTree>
    <p:extLst>
      <p:ext uri="{BB962C8B-B14F-4D97-AF65-F5344CB8AC3E}">
        <p14:creationId xmlns:p14="http://schemas.microsoft.com/office/powerpoint/2010/main" val="410142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2DF8-B4A6-92B2-A0BC-15F3AD25A06C}"/>
              </a:ext>
            </a:extLst>
          </p:cNvPr>
          <p:cNvSpPr>
            <a:spLocks noGrp="1"/>
          </p:cNvSpPr>
          <p:nvPr>
            <p:ph type="title"/>
          </p:nvPr>
        </p:nvSpPr>
        <p:spPr/>
        <p:txBody>
          <a:bodyPr/>
          <a:lstStyle/>
          <a:p>
            <a:r>
              <a:rPr lang="en-US" dirty="0"/>
              <a:t>Statistical Models: General Approach</a:t>
            </a:r>
            <a:endParaRPr lang="en-GB" dirty="0"/>
          </a:p>
        </p:txBody>
      </p:sp>
      <p:sp>
        <p:nvSpPr>
          <p:cNvPr id="3" name="Content Placeholder 2">
            <a:extLst>
              <a:ext uri="{FF2B5EF4-FFF2-40B4-BE49-F238E27FC236}">
                <a16:creationId xmlns:a16="http://schemas.microsoft.com/office/drawing/2014/main" id="{33CB3B23-F91F-EF5D-265C-7A53FBEE89F7}"/>
              </a:ext>
            </a:extLst>
          </p:cNvPr>
          <p:cNvSpPr>
            <a:spLocks noGrp="1"/>
          </p:cNvSpPr>
          <p:nvPr>
            <p:ph idx="1"/>
          </p:nvPr>
        </p:nvSpPr>
        <p:spPr/>
        <p:txBody>
          <a:bodyPr/>
          <a:lstStyle/>
          <a:p>
            <a:r>
              <a:rPr lang="en-GB" dirty="0"/>
              <a:t>Steps to making a statistical test:</a:t>
            </a:r>
          </a:p>
          <a:p>
            <a:pPr marL="792900" lvl="1" indent="-342900">
              <a:buFont typeface="+mj-lt"/>
              <a:buAutoNum type="arabicPeriod"/>
            </a:pPr>
            <a:r>
              <a:rPr lang="en-GB" dirty="0"/>
              <a:t>Think about our study system, identify our response and our predictors and make a formula</a:t>
            </a:r>
          </a:p>
          <a:p>
            <a:pPr marL="792900" lvl="1" indent="-342900">
              <a:buFont typeface="+mj-lt"/>
              <a:buAutoNum type="arabicPeriod"/>
            </a:pPr>
            <a:r>
              <a:rPr lang="en-GB" dirty="0"/>
              <a:t>Make plots of our data (especially our response variable), and select a distribution.</a:t>
            </a:r>
          </a:p>
          <a:p>
            <a:pPr marL="1156050" lvl="2" indent="-400050">
              <a:buFont typeface="+mj-lt"/>
              <a:buAutoNum type="romanLcPeriod"/>
            </a:pPr>
            <a:r>
              <a:rPr lang="en-GB" dirty="0"/>
              <a:t>Check our data fulfils the assumptions of the distribution</a:t>
            </a:r>
          </a:p>
          <a:p>
            <a:pPr marL="792900" lvl="1" indent="-342900">
              <a:buFont typeface="+mj-lt"/>
              <a:buAutoNum type="arabicPeriod"/>
            </a:pPr>
            <a:r>
              <a:rPr lang="en-GB" dirty="0"/>
              <a:t>Run chosen statistical test (or possibly several from a shortlist)</a:t>
            </a:r>
          </a:p>
          <a:p>
            <a:pPr marL="792900" lvl="1" indent="-342900">
              <a:buFont typeface="+mj-lt"/>
              <a:buAutoNum type="arabicPeriod"/>
            </a:pPr>
            <a:r>
              <a:rPr lang="en-GB" dirty="0"/>
              <a:t>Check the diagnostics and residuals</a:t>
            </a:r>
          </a:p>
          <a:p>
            <a:pPr marL="1210050" lvl="2" indent="-400050">
              <a:buFont typeface="+mj-lt"/>
              <a:buAutoNum type="romanLcPeriod"/>
            </a:pPr>
            <a:r>
              <a:rPr lang="en-GB" dirty="0"/>
              <a:t>Consider alternative distributions if necessary</a:t>
            </a:r>
          </a:p>
          <a:p>
            <a:pPr marL="792900" lvl="1" indent="-342900">
              <a:buFont typeface="+mj-lt"/>
              <a:buAutoNum type="arabicPeriod"/>
            </a:pPr>
            <a:r>
              <a:rPr lang="en-GB" dirty="0"/>
              <a:t>Interpret our output</a:t>
            </a:r>
          </a:p>
        </p:txBody>
      </p:sp>
    </p:spTree>
    <p:extLst>
      <p:ext uri="{BB962C8B-B14F-4D97-AF65-F5344CB8AC3E}">
        <p14:creationId xmlns:p14="http://schemas.microsoft.com/office/powerpoint/2010/main" val="365992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2A8EE-F7AD-4FC6-B296-53A6DB97449D}"/>
              </a:ext>
            </a:extLst>
          </p:cNvPr>
          <p:cNvSpPr>
            <a:spLocks noGrp="1"/>
          </p:cNvSpPr>
          <p:nvPr>
            <p:ph sz="half" idx="1"/>
          </p:nvPr>
        </p:nvSpPr>
        <p:spPr>
          <a:xfrm>
            <a:off x="950382" y="1304818"/>
            <a:ext cx="10525852" cy="2147933"/>
          </a:xfrm>
        </p:spPr>
        <p:txBody>
          <a:bodyPr vert="horz" lIns="91440" tIns="45720" rIns="91440" bIns="45720" rtlCol="0" anchor="ctr">
            <a:normAutofit/>
          </a:bodyPr>
          <a:lstStyle/>
          <a:p>
            <a:r>
              <a:rPr lang="en-US" sz="1800" b="1" dirty="0"/>
              <a:t>Henry Häkkinen</a:t>
            </a:r>
          </a:p>
          <a:p>
            <a:pPr lvl="1"/>
            <a:r>
              <a:rPr lang="en-US" dirty="0"/>
              <a:t>Post-Doc studying the effects of  climate change on seabirds and how to plan effective conservation. Latterly branched out into impacts of renewable energy on biodiversity.</a:t>
            </a:r>
          </a:p>
        </p:txBody>
      </p:sp>
      <p:pic>
        <p:nvPicPr>
          <p:cNvPr id="5" name="Picture 4" descr="A bird standing on a rock&#10;&#10;AI-generated content may be incorrect.">
            <a:extLst>
              <a:ext uri="{FF2B5EF4-FFF2-40B4-BE49-F238E27FC236}">
                <a16:creationId xmlns:a16="http://schemas.microsoft.com/office/drawing/2014/main" id="{1460135E-26C4-5BD7-C1DE-0A8B8104B2B0}"/>
              </a:ext>
            </a:extLst>
          </p:cNvPr>
          <p:cNvPicPr>
            <a:picLocks noChangeAspect="1"/>
          </p:cNvPicPr>
          <p:nvPr/>
        </p:nvPicPr>
        <p:blipFill>
          <a:blip r:embed="rId4">
            <a:extLst>
              <a:ext uri="{28A0092B-C50C-407E-A947-70E740481C1C}">
                <a14:useLocalDpi xmlns:a14="http://schemas.microsoft.com/office/drawing/2010/main" val="0"/>
              </a:ext>
            </a:extLst>
          </a:blip>
          <a:srcRect l="281" r="11763" b="-1"/>
          <a:stretch/>
        </p:blipFill>
        <p:spPr>
          <a:xfrm>
            <a:off x="895352" y="3225959"/>
            <a:ext cx="3340921" cy="2677887"/>
          </a:xfrm>
          <a:prstGeom prst="roundRect">
            <a:avLst>
              <a:gd name="adj" fmla="val 0"/>
            </a:avLst>
          </a:prstGeom>
          <a:ln w="38100">
            <a:noFill/>
          </a:ln>
          <a:effectLst>
            <a:innerShdw blurRad="57150" dist="38100" dir="14460000">
              <a:srgbClr val="000000">
                <a:alpha val="70000"/>
              </a:srgbClr>
            </a:innerShdw>
          </a:effectLst>
        </p:spPr>
      </p:pic>
      <p:pic>
        <p:nvPicPr>
          <p:cNvPr id="14" name="Content Placeholder 13" descr="A person sitting on a rock by the ocean&#10;&#10;Description automatically generated with medium confidence">
            <a:extLst>
              <a:ext uri="{FF2B5EF4-FFF2-40B4-BE49-F238E27FC236}">
                <a16:creationId xmlns:a16="http://schemas.microsoft.com/office/drawing/2014/main" id="{786B1E51-78CF-4CA2-940E-D5DE7616420B}"/>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10264" r="-2" b="-2"/>
          <a:stretch/>
        </p:blipFill>
        <p:spPr>
          <a:xfrm>
            <a:off x="4413020" y="3225959"/>
            <a:ext cx="3337560" cy="2677887"/>
          </a:xfrm>
          <a:prstGeom prst="roundRect">
            <a:avLst>
              <a:gd name="adj" fmla="val 0"/>
            </a:avLst>
          </a:prstGeom>
          <a:ln w="38100">
            <a:noFill/>
          </a:ln>
          <a:effectLst>
            <a:innerShdw blurRad="57150" dist="38100" dir="14460000">
              <a:srgbClr val="000000">
                <a:alpha val="70000"/>
              </a:srgbClr>
            </a:innerShdw>
          </a:effectLst>
        </p:spPr>
      </p:pic>
      <p:pic>
        <p:nvPicPr>
          <p:cNvPr id="7" name="Picture 6" descr="A large group of birds on a rock&#10;&#10;AI-generated content may be incorrect.">
            <a:extLst>
              <a:ext uri="{FF2B5EF4-FFF2-40B4-BE49-F238E27FC236}">
                <a16:creationId xmlns:a16="http://schemas.microsoft.com/office/drawing/2014/main" id="{FD0186FE-ADAD-90FE-18AC-FF8E3CAE0927}"/>
              </a:ext>
            </a:extLst>
          </p:cNvPr>
          <p:cNvPicPr>
            <a:picLocks noChangeAspect="1"/>
          </p:cNvPicPr>
          <p:nvPr/>
        </p:nvPicPr>
        <p:blipFill>
          <a:blip r:embed="rId6">
            <a:extLst>
              <a:ext uri="{28A0092B-C50C-407E-A947-70E740481C1C}">
                <a14:useLocalDpi xmlns:a14="http://schemas.microsoft.com/office/drawing/2010/main" val="0"/>
              </a:ext>
            </a:extLst>
          </a:blip>
          <a:srcRect t="945" r="1" b="1"/>
          <a:stretch/>
        </p:blipFill>
        <p:spPr>
          <a:xfrm>
            <a:off x="7927327" y="3225959"/>
            <a:ext cx="3337560" cy="2677887"/>
          </a:xfrm>
          <a:prstGeom prst="roundRect">
            <a:avLst>
              <a:gd name="adj" fmla="val 0"/>
            </a:avLst>
          </a:prstGeom>
          <a:ln w="38100">
            <a:no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B7913410-368A-5909-6CF2-10C4469A951C}"/>
              </a:ext>
            </a:extLst>
          </p:cNvPr>
          <p:cNvSpPr txBox="1">
            <a:spLocks/>
          </p:cNvSpPr>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a:t>
            </a:r>
            <a:endParaRPr lang="en-GB" dirty="0"/>
          </a:p>
        </p:txBody>
      </p:sp>
    </p:spTree>
    <p:extLst>
      <p:ext uri="{BB962C8B-B14F-4D97-AF65-F5344CB8AC3E}">
        <p14:creationId xmlns:p14="http://schemas.microsoft.com/office/powerpoint/2010/main" val="1318542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63C3F-3EFF-546E-0A4A-123A0EAC7A81}"/>
              </a:ext>
            </a:extLst>
          </p:cNvPr>
          <p:cNvSpPr>
            <a:spLocks noGrp="1"/>
          </p:cNvSpPr>
          <p:nvPr>
            <p:ph type="title"/>
          </p:nvPr>
        </p:nvSpPr>
        <p:spPr>
          <a:xfrm>
            <a:off x="913795" y="609600"/>
            <a:ext cx="10353762" cy="970450"/>
          </a:xfrm>
        </p:spPr>
        <p:txBody>
          <a:bodyPr>
            <a:normAutofit/>
          </a:bodyPr>
          <a:lstStyle/>
          <a:p>
            <a:r>
              <a:rPr lang="en-GB" dirty="0"/>
              <a:t>Questions</a:t>
            </a:r>
          </a:p>
        </p:txBody>
      </p:sp>
      <p:sp>
        <p:nvSpPr>
          <p:cNvPr id="3" name="Content Placeholder 2">
            <a:extLst>
              <a:ext uri="{FF2B5EF4-FFF2-40B4-BE49-F238E27FC236}">
                <a16:creationId xmlns:a16="http://schemas.microsoft.com/office/drawing/2014/main" id="{383F68A5-9ED6-AA71-4D0C-C3456B5348EA}"/>
              </a:ext>
            </a:extLst>
          </p:cNvPr>
          <p:cNvSpPr>
            <a:spLocks noGrp="1"/>
          </p:cNvSpPr>
          <p:nvPr>
            <p:ph idx="1"/>
          </p:nvPr>
        </p:nvSpPr>
        <p:spPr>
          <a:xfrm>
            <a:off x="913795" y="1732449"/>
            <a:ext cx="5546272" cy="4058751"/>
          </a:xfrm>
        </p:spPr>
        <p:txBody>
          <a:bodyPr anchor="ctr">
            <a:normAutofit/>
          </a:bodyPr>
          <a:lstStyle/>
          <a:p>
            <a:pPr>
              <a:buClr>
                <a:srgbClr val="FBBB54"/>
              </a:buClr>
            </a:pPr>
            <a:endParaRPr lang="en-GB"/>
          </a:p>
        </p:txBody>
      </p:sp>
      <p:pic>
        <p:nvPicPr>
          <p:cNvPr id="9" name="Picture 8">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descr="A cartoon of a dog looking at a computer screen&#10;&#10;Description automatically generated with low confidence">
            <a:extLst>
              <a:ext uri="{FF2B5EF4-FFF2-40B4-BE49-F238E27FC236}">
                <a16:creationId xmlns:a16="http://schemas.microsoft.com/office/drawing/2014/main" id="{670405C0-38EE-3CED-4307-5B27DFECA44A}"/>
              </a:ext>
            </a:extLst>
          </p:cNvPr>
          <p:cNvPicPr>
            <a:picLocks noChangeAspect="1"/>
          </p:cNvPicPr>
          <p:nvPr/>
        </p:nvPicPr>
        <p:blipFill rotWithShape="1">
          <a:blip r:embed="rId4">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225980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D569-3B73-D4DE-884E-85971265F8C9}"/>
              </a:ext>
            </a:extLst>
          </p:cNvPr>
          <p:cNvSpPr>
            <a:spLocks noGrp="1"/>
          </p:cNvSpPr>
          <p:nvPr>
            <p:ph type="title"/>
          </p:nvPr>
        </p:nvSpPr>
        <p:spPr/>
        <p:txBody>
          <a:bodyPr/>
          <a:lstStyle/>
          <a:p>
            <a:r>
              <a:rPr lang="en-US" dirty="0"/>
              <a:t>The Practical: Part 1</a:t>
            </a:r>
            <a:endParaRPr lang="en-GB" dirty="0"/>
          </a:p>
        </p:txBody>
      </p:sp>
      <p:sp>
        <p:nvSpPr>
          <p:cNvPr id="3" name="Content Placeholder 2">
            <a:extLst>
              <a:ext uri="{FF2B5EF4-FFF2-40B4-BE49-F238E27FC236}">
                <a16:creationId xmlns:a16="http://schemas.microsoft.com/office/drawing/2014/main" id="{00339E3A-73AF-A209-48FB-CC6F864554B4}"/>
              </a:ext>
            </a:extLst>
          </p:cNvPr>
          <p:cNvSpPr>
            <a:spLocks noGrp="1"/>
          </p:cNvSpPr>
          <p:nvPr>
            <p:ph idx="1"/>
          </p:nvPr>
        </p:nvSpPr>
        <p:spPr>
          <a:xfrm>
            <a:off x="343708" y="1926279"/>
            <a:ext cx="5298806" cy="4109180"/>
          </a:xfrm>
        </p:spPr>
        <p:txBody>
          <a:bodyPr>
            <a:normAutofit lnSpcReduction="10000"/>
          </a:bodyPr>
          <a:lstStyle/>
          <a:p>
            <a:r>
              <a:rPr lang="en-GB" dirty="0">
                <a:hlinkClick r:id="rId3"/>
              </a:rPr>
              <a:t>https://github.com/HakkinenH/Rcourse2026</a:t>
            </a:r>
            <a:endParaRPr lang="en-GB" dirty="0"/>
          </a:p>
          <a:p>
            <a:r>
              <a:rPr lang="en-GB" dirty="0"/>
              <a:t>Code -&gt; download ZIP -&gt; Unzip and put somewhere useful</a:t>
            </a:r>
          </a:p>
          <a:p>
            <a:r>
              <a:rPr lang="en-GB" dirty="0"/>
              <a:t>Run 0Packages.R first ((if you haven’t already) to install packages</a:t>
            </a:r>
          </a:p>
          <a:p>
            <a:r>
              <a:rPr lang="en-GB" dirty="0"/>
              <a:t>There are a number of example GLMs and exercises, work through them in whatever order you like:</a:t>
            </a:r>
          </a:p>
          <a:p>
            <a:pPr lvl="1"/>
            <a:r>
              <a:rPr lang="en-GB" dirty="0"/>
              <a:t>3LM.R (GLM with normal distribution)</a:t>
            </a:r>
          </a:p>
          <a:p>
            <a:pPr lvl="1"/>
            <a:r>
              <a:rPr lang="en-GB" dirty="0"/>
              <a:t>4GLM_count.R (Poisson/</a:t>
            </a:r>
            <a:r>
              <a:rPr lang="en-GB" dirty="0" err="1"/>
              <a:t>Quasipoisson</a:t>
            </a:r>
            <a:r>
              <a:rPr lang="en-GB" dirty="0"/>
              <a:t>/NB)</a:t>
            </a:r>
          </a:p>
          <a:p>
            <a:pPr lvl="1"/>
            <a:r>
              <a:rPr lang="en-GB" dirty="0"/>
              <a:t>5GLM_binomial (binomial)</a:t>
            </a:r>
          </a:p>
        </p:txBody>
      </p:sp>
      <p:pic>
        <p:nvPicPr>
          <p:cNvPr id="5" name="Picture 4">
            <a:extLst>
              <a:ext uri="{FF2B5EF4-FFF2-40B4-BE49-F238E27FC236}">
                <a16:creationId xmlns:a16="http://schemas.microsoft.com/office/drawing/2014/main" id="{2B8B2BCD-C3F7-2067-479D-54BA08C4C420}"/>
              </a:ext>
            </a:extLst>
          </p:cNvPr>
          <p:cNvPicPr>
            <a:picLocks noChangeAspect="1"/>
          </p:cNvPicPr>
          <p:nvPr/>
        </p:nvPicPr>
        <p:blipFill>
          <a:blip r:embed="rId4"/>
          <a:stretch>
            <a:fillRect/>
          </a:stretch>
        </p:blipFill>
        <p:spPr>
          <a:xfrm>
            <a:off x="5939227" y="1698823"/>
            <a:ext cx="5909065" cy="2205629"/>
          </a:xfrm>
          <a:prstGeom prst="rect">
            <a:avLst/>
          </a:prstGeom>
        </p:spPr>
      </p:pic>
      <p:pic>
        <p:nvPicPr>
          <p:cNvPr id="4" name="Picture 3">
            <a:extLst>
              <a:ext uri="{FF2B5EF4-FFF2-40B4-BE49-F238E27FC236}">
                <a16:creationId xmlns:a16="http://schemas.microsoft.com/office/drawing/2014/main" id="{832D45DB-FF7D-1C50-DEFA-5D9DB723C34F}"/>
              </a:ext>
            </a:extLst>
          </p:cNvPr>
          <p:cNvPicPr>
            <a:picLocks noChangeAspect="1"/>
          </p:cNvPicPr>
          <p:nvPr/>
        </p:nvPicPr>
        <p:blipFill>
          <a:blip r:embed="rId5"/>
          <a:stretch>
            <a:fillRect/>
          </a:stretch>
        </p:blipFill>
        <p:spPr>
          <a:xfrm>
            <a:off x="5638171" y="3696885"/>
            <a:ext cx="6277851" cy="2924583"/>
          </a:xfrm>
          <a:prstGeom prst="rect">
            <a:avLst/>
          </a:prstGeom>
        </p:spPr>
      </p:pic>
    </p:spTree>
    <p:extLst>
      <p:ext uri="{BB962C8B-B14F-4D97-AF65-F5344CB8AC3E}">
        <p14:creationId xmlns:p14="http://schemas.microsoft.com/office/powerpoint/2010/main" val="841594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889C7-3641-5731-F208-137315D4B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4C60C-4DD4-692E-9EA9-DAB233EA5794}"/>
              </a:ext>
            </a:extLst>
          </p:cNvPr>
          <p:cNvSpPr>
            <a:spLocks noGrp="1"/>
          </p:cNvSpPr>
          <p:nvPr>
            <p:ph type="title"/>
          </p:nvPr>
        </p:nvSpPr>
        <p:spPr/>
        <p:txBody>
          <a:bodyPr/>
          <a:lstStyle/>
          <a:p>
            <a:r>
              <a:rPr lang="en-GB" dirty="0"/>
              <a:t>Part 3: GLM extensions</a:t>
            </a:r>
          </a:p>
        </p:txBody>
      </p:sp>
      <p:pic>
        <p:nvPicPr>
          <p:cNvPr id="6" name="Content Placeholder 5" descr="A road with white markings on it&#10;&#10;AI-generated content may be incorrect.">
            <a:extLst>
              <a:ext uri="{FF2B5EF4-FFF2-40B4-BE49-F238E27FC236}">
                <a16:creationId xmlns:a16="http://schemas.microsoft.com/office/drawing/2014/main" id="{556A44FE-6E88-5A28-9919-197CF61B82D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72449" y="1980406"/>
            <a:ext cx="6233319" cy="3895824"/>
          </a:xfrm>
        </p:spPr>
      </p:pic>
      <p:sp>
        <p:nvSpPr>
          <p:cNvPr id="4" name="Content Placeholder 3">
            <a:extLst>
              <a:ext uri="{FF2B5EF4-FFF2-40B4-BE49-F238E27FC236}">
                <a16:creationId xmlns:a16="http://schemas.microsoft.com/office/drawing/2014/main" id="{7B1307EE-F905-F000-CA7A-06B30F053B81}"/>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339909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E890D-066E-F559-A19A-9FBE3A002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CDD406-78CB-DDE3-8E2C-2E8D4C7CE137}"/>
              </a:ext>
            </a:extLst>
          </p:cNvPr>
          <p:cNvSpPr>
            <a:spLocks noGrp="1"/>
          </p:cNvSpPr>
          <p:nvPr>
            <p:ph type="title"/>
          </p:nvPr>
        </p:nvSpPr>
        <p:spPr/>
        <p:txBody>
          <a:bodyPr/>
          <a:lstStyle/>
          <a:p>
            <a:r>
              <a:rPr lang="en-US" dirty="0"/>
              <a:t>Statistical Models</a:t>
            </a:r>
            <a:endParaRPr lang="en-GB" dirty="0"/>
          </a:p>
        </p:txBody>
      </p:sp>
      <p:sp>
        <p:nvSpPr>
          <p:cNvPr id="3" name="Content Placeholder 2">
            <a:extLst>
              <a:ext uri="{FF2B5EF4-FFF2-40B4-BE49-F238E27FC236}">
                <a16:creationId xmlns:a16="http://schemas.microsoft.com/office/drawing/2014/main" id="{FF61CBF2-21E7-4E6B-22B9-B82F94522531}"/>
              </a:ext>
            </a:extLst>
          </p:cNvPr>
          <p:cNvSpPr>
            <a:spLocks noGrp="1"/>
          </p:cNvSpPr>
          <p:nvPr>
            <p:ph idx="1"/>
          </p:nvPr>
        </p:nvSpPr>
        <p:spPr>
          <a:xfrm>
            <a:off x="913795" y="2799249"/>
            <a:ext cx="10353762" cy="4058751"/>
          </a:xfrm>
        </p:spPr>
        <p:txBody>
          <a:bodyPr/>
          <a:lstStyle/>
          <a:p>
            <a:r>
              <a:rPr lang="en-US" dirty="0"/>
              <a:t>Question: what do we do if no model fits properly?</a:t>
            </a:r>
          </a:p>
        </p:txBody>
      </p:sp>
    </p:spTree>
    <p:extLst>
      <p:ext uri="{BB962C8B-B14F-4D97-AF65-F5344CB8AC3E}">
        <p14:creationId xmlns:p14="http://schemas.microsoft.com/office/powerpoint/2010/main" val="1100153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81A03-72BB-1A9A-D613-7AD6A4571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9176E-5187-F9CD-2C01-FCC4EB6F2F5F}"/>
              </a:ext>
            </a:extLst>
          </p:cNvPr>
          <p:cNvSpPr>
            <a:spLocks noGrp="1"/>
          </p:cNvSpPr>
          <p:nvPr>
            <p:ph type="title"/>
          </p:nvPr>
        </p:nvSpPr>
        <p:spPr/>
        <p:txBody>
          <a:bodyPr/>
          <a:lstStyle/>
          <a:p>
            <a:r>
              <a:rPr lang="en-US" dirty="0"/>
              <a:t>Statistical Models</a:t>
            </a:r>
            <a:endParaRPr lang="en-GB" dirty="0"/>
          </a:p>
        </p:txBody>
      </p:sp>
      <p:sp>
        <p:nvSpPr>
          <p:cNvPr id="3" name="Content Placeholder 2">
            <a:extLst>
              <a:ext uri="{FF2B5EF4-FFF2-40B4-BE49-F238E27FC236}">
                <a16:creationId xmlns:a16="http://schemas.microsoft.com/office/drawing/2014/main" id="{56BAF256-BB23-74DD-86E1-E04CCC16029A}"/>
              </a:ext>
            </a:extLst>
          </p:cNvPr>
          <p:cNvSpPr>
            <a:spLocks noGrp="1"/>
          </p:cNvSpPr>
          <p:nvPr>
            <p:ph idx="1"/>
          </p:nvPr>
        </p:nvSpPr>
        <p:spPr>
          <a:xfrm>
            <a:off x="913795" y="2284899"/>
            <a:ext cx="10353762" cy="4058751"/>
          </a:xfrm>
        </p:spPr>
        <p:txBody>
          <a:bodyPr/>
          <a:lstStyle/>
          <a:p>
            <a:r>
              <a:rPr lang="en-US" dirty="0"/>
              <a:t>Question: what do we do if no model fits properly?</a:t>
            </a:r>
          </a:p>
          <a:p>
            <a:pPr lvl="1"/>
            <a:r>
              <a:rPr lang="en-US" dirty="0"/>
              <a:t>We have a lot of options!</a:t>
            </a:r>
          </a:p>
          <a:p>
            <a:pPr lvl="1"/>
            <a:r>
              <a:rPr lang="en-US" dirty="0"/>
              <a:t>Look again. R has a lot of distributions implemented, one of them might work</a:t>
            </a:r>
          </a:p>
          <a:p>
            <a:pPr lvl="1"/>
            <a:r>
              <a:rPr lang="en-US" dirty="0"/>
              <a:t>Try a data transformation? Could a square root, a log, a logit transformation help (note: use this as a last resort, it’s better to use native data)</a:t>
            </a:r>
          </a:p>
          <a:p>
            <a:pPr lvl="1"/>
            <a:r>
              <a:rPr lang="en-US" dirty="0"/>
              <a:t>Get more complicated. Some issues can be solved by adding more parameters and corrections (e.g. quadratic parameters), or by bootstrapping.</a:t>
            </a:r>
          </a:p>
          <a:p>
            <a:pPr lvl="1"/>
            <a:r>
              <a:rPr lang="en-US" i="1" dirty="0"/>
              <a:t>Use the dark arts (which we will return to later)</a:t>
            </a:r>
          </a:p>
        </p:txBody>
      </p:sp>
    </p:spTree>
    <p:extLst>
      <p:ext uri="{BB962C8B-B14F-4D97-AF65-F5344CB8AC3E}">
        <p14:creationId xmlns:p14="http://schemas.microsoft.com/office/powerpoint/2010/main" val="29681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A4F1E-1A0E-87D6-E70B-FD106315E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93CF2-34AD-54DF-036F-CB29469EAE39}"/>
              </a:ext>
            </a:extLst>
          </p:cNvPr>
          <p:cNvSpPr>
            <a:spLocks noGrp="1"/>
          </p:cNvSpPr>
          <p:nvPr>
            <p:ph type="title"/>
          </p:nvPr>
        </p:nvSpPr>
        <p:spPr/>
        <p:txBody>
          <a:bodyPr/>
          <a:lstStyle/>
          <a:p>
            <a:r>
              <a:rPr lang="en-US" dirty="0"/>
              <a:t>Statistical Models: Bells and Whistles</a:t>
            </a:r>
            <a:endParaRPr lang="en-GB" dirty="0"/>
          </a:p>
        </p:txBody>
      </p:sp>
      <p:sp>
        <p:nvSpPr>
          <p:cNvPr id="3" name="Content Placeholder 2">
            <a:extLst>
              <a:ext uri="{FF2B5EF4-FFF2-40B4-BE49-F238E27FC236}">
                <a16:creationId xmlns:a16="http://schemas.microsoft.com/office/drawing/2014/main" id="{CBD645BF-F10A-DABE-C223-B5F4A48C7620}"/>
              </a:ext>
            </a:extLst>
          </p:cNvPr>
          <p:cNvSpPr>
            <a:spLocks noGrp="1"/>
          </p:cNvSpPr>
          <p:nvPr>
            <p:ph idx="1"/>
          </p:nvPr>
        </p:nvSpPr>
        <p:spPr>
          <a:xfrm>
            <a:off x="913795" y="2103924"/>
            <a:ext cx="10353762" cy="4058751"/>
          </a:xfrm>
        </p:spPr>
        <p:txBody>
          <a:bodyPr/>
          <a:lstStyle/>
          <a:p>
            <a:r>
              <a:rPr lang="en-US" dirty="0"/>
              <a:t>Sometimes additional features are needed to adequately model your data</a:t>
            </a:r>
          </a:p>
          <a:p>
            <a:r>
              <a:rPr lang="en-US" dirty="0"/>
              <a:t>There are a number of extensions that can be placed on models, but they do NOT change any of the principles we have already spoken about.</a:t>
            </a:r>
          </a:p>
          <a:p>
            <a:r>
              <a:rPr lang="en-US" dirty="0"/>
              <a:t>I often build a basic model, find the right distribution, test it, THEN add additional complications</a:t>
            </a:r>
          </a:p>
          <a:p>
            <a:pPr lvl="1"/>
            <a:endParaRPr lang="en-US" dirty="0"/>
          </a:p>
          <a:p>
            <a:endParaRPr lang="en-US" dirty="0"/>
          </a:p>
        </p:txBody>
      </p:sp>
    </p:spTree>
    <p:extLst>
      <p:ext uri="{BB962C8B-B14F-4D97-AF65-F5344CB8AC3E}">
        <p14:creationId xmlns:p14="http://schemas.microsoft.com/office/powerpoint/2010/main" val="276340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57680-8AB5-FADD-A44A-D09BCBA20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36A12-92C6-9F0F-C229-DF2C883A304A}"/>
              </a:ext>
            </a:extLst>
          </p:cNvPr>
          <p:cNvSpPr>
            <a:spLocks noGrp="1"/>
          </p:cNvSpPr>
          <p:nvPr>
            <p:ph type="title"/>
          </p:nvPr>
        </p:nvSpPr>
        <p:spPr/>
        <p:txBody>
          <a:bodyPr/>
          <a:lstStyle/>
          <a:p>
            <a:r>
              <a:rPr lang="en-GB" dirty="0"/>
              <a:t>Quick spoiler summary</a:t>
            </a:r>
          </a:p>
        </p:txBody>
      </p:sp>
      <p:sp>
        <p:nvSpPr>
          <p:cNvPr id="3" name="Content Placeholder 2">
            <a:extLst>
              <a:ext uri="{FF2B5EF4-FFF2-40B4-BE49-F238E27FC236}">
                <a16:creationId xmlns:a16="http://schemas.microsoft.com/office/drawing/2014/main" id="{833D7A6D-1920-6C82-904D-C0A65B74BBA6}"/>
              </a:ext>
            </a:extLst>
          </p:cNvPr>
          <p:cNvSpPr>
            <a:spLocks noGrp="1"/>
          </p:cNvSpPr>
          <p:nvPr>
            <p:ph idx="1"/>
          </p:nvPr>
        </p:nvSpPr>
        <p:spPr>
          <a:xfrm>
            <a:off x="913795" y="2332524"/>
            <a:ext cx="10353762" cy="2687151"/>
          </a:xfrm>
        </p:spPr>
        <p:txBody>
          <a:bodyPr>
            <a:normAutofit/>
          </a:bodyPr>
          <a:lstStyle/>
          <a:p>
            <a:r>
              <a:rPr lang="en-GB" dirty="0"/>
              <a:t>Complexity does not necessarily mean the model is good!</a:t>
            </a:r>
          </a:p>
          <a:p>
            <a:r>
              <a:rPr lang="en-GB" dirty="0"/>
              <a:t>Most of the time, making a model more complicated adds more risks, and with diminishing returns. So be confident you need an additional complexity before you add it!</a:t>
            </a:r>
          </a:p>
          <a:p>
            <a:r>
              <a:rPr lang="en-GB" dirty="0"/>
              <a:t>GOLDEN RULE: if you can’t see a pattern in your data, but your stats say there is one, YOU are more reliable than the model!</a:t>
            </a:r>
          </a:p>
          <a:p>
            <a:pPr lvl="1"/>
            <a:r>
              <a:rPr lang="en-GB" dirty="0"/>
              <a:t>99% of the time if the pattern is not obvious to any idiot, it is not there!</a:t>
            </a:r>
          </a:p>
        </p:txBody>
      </p:sp>
    </p:spTree>
    <p:extLst>
      <p:ext uri="{BB962C8B-B14F-4D97-AF65-F5344CB8AC3E}">
        <p14:creationId xmlns:p14="http://schemas.microsoft.com/office/powerpoint/2010/main" val="21578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DD6D-63E4-56CE-33ED-8D62FB00D9F0}"/>
              </a:ext>
            </a:extLst>
          </p:cNvPr>
          <p:cNvSpPr>
            <a:spLocks noGrp="1"/>
          </p:cNvSpPr>
          <p:nvPr>
            <p:ph type="title"/>
          </p:nvPr>
        </p:nvSpPr>
        <p:spPr/>
        <p:txBody>
          <a:bodyPr/>
          <a:lstStyle/>
          <a:p>
            <a:r>
              <a:rPr lang="en-GB" dirty="0"/>
              <a:t>Extension 1: Transformations</a:t>
            </a:r>
          </a:p>
        </p:txBody>
      </p:sp>
      <p:sp>
        <p:nvSpPr>
          <p:cNvPr id="3" name="Content Placeholder 2">
            <a:extLst>
              <a:ext uri="{FF2B5EF4-FFF2-40B4-BE49-F238E27FC236}">
                <a16:creationId xmlns:a16="http://schemas.microsoft.com/office/drawing/2014/main" id="{6A2C8B27-1CCC-B4EB-B534-3D5ED4D48822}"/>
              </a:ext>
            </a:extLst>
          </p:cNvPr>
          <p:cNvSpPr>
            <a:spLocks noGrp="1"/>
          </p:cNvSpPr>
          <p:nvPr>
            <p:ph idx="1"/>
          </p:nvPr>
        </p:nvSpPr>
        <p:spPr>
          <a:xfrm>
            <a:off x="913795" y="1878227"/>
            <a:ext cx="6574400" cy="4370173"/>
          </a:xfrm>
        </p:spPr>
        <p:txBody>
          <a:bodyPr/>
          <a:lstStyle/>
          <a:p>
            <a:r>
              <a:rPr lang="en-GB" dirty="0"/>
              <a:t>Non-linear data can sometimes be transformed to fit a normal distribution</a:t>
            </a:r>
          </a:p>
          <a:p>
            <a:r>
              <a:rPr lang="en-GB" dirty="0"/>
              <a:t>If measurements show extreme skew, or show extreme heteroskedasticity (variance increases or decreases over x), then sometimes transformation can be the easiest solution</a:t>
            </a:r>
          </a:p>
          <a:p>
            <a:r>
              <a:rPr lang="en-GB" dirty="0"/>
              <a:t>Examples include:</a:t>
            </a:r>
          </a:p>
          <a:p>
            <a:pPr lvl="1"/>
            <a:r>
              <a:rPr lang="en-GB" dirty="0"/>
              <a:t>Logarithms</a:t>
            </a:r>
          </a:p>
          <a:p>
            <a:pPr lvl="1"/>
            <a:r>
              <a:rPr lang="en-GB" dirty="0"/>
              <a:t>Square root</a:t>
            </a:r>
          </a:p>
          <a:p>
            <a:pPr lvl="1"/>
            <a:r>
              <a:rPr lang="en-GB" dirty="0"/>
              <a:t>Inverse (1/x)</a:t>
            </a:r>
          </a:p>
        </p:txBody>
      </p:sp>
      <p:pic>
        <p:nvPicPr>
          <p:cNvPr id="7" name="Picture 6">
            <a:extLst>
              <a:ext uri="{FF2B5EF4-FFF2-40B4-BE49-F238E27FC236}">
                <a16:creationId xmlns:a16="http://schemas.microsoft.com/office/drawing/2014/main" id="{4049374A-97A2-E596-54A6-165C8C24A7C1}"/>
              </a:ext>
            </a:extLst>
          </p:cNvPr>
          <p:cNvPicPr>
            <a:picLocks noChangeAspect="1"/>
          </p:cNvPicPr>
          <p:nvPr/>
        </p:nvPicPr>
        <p:blipFill>
          <a:blip r:embed="rId2"/>
          <a:stretch>
            <a:fillRect/>
          </a:stretch>
        </p:blipFill>
        <p:spPr>
          <a:xfrm>
            <a:off x="7644604" y="1878227"/>
            <a:ext cx="4145030" cy="4618338"/>
          </a:xfrm>
          <a:prstGeom prst="rect">
            <a:avLst/>
          </a:prstGeom>
        </p:spPr>
      </p:pic>
    </p:spTree>
    <p:extLst>
      <p:ext uri="{BB962C8B-B14F-4D97-AF65-F5344CB8AC3E}">
        <p14:creationId xmlns:p14="http://schemas.microsoft.com/office/powerpoint/2010/main" val="1093277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6093-56AF-844E-EFF2-6E33030EE9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36F18-6678-5CC1-E2D1-1495A5B4FC52}"/>
              </a:ext>
            </a:extLst>
          </p:cNvPr>
          <p:cNvSpPr>
            <a:spLocks noGrp="1"/>
          </p:cNvSpPr>
          <p:nvPr>
            <p:ph type="title"/>
          </p:nvPr>
        </p:nvSpPr>
        <p:spPr/>
        <p:txBody>
          <a:bodyPr/>
          <a:lstStyle/>
          <a:p>
            <a:r>
              <a:rPr lang="en-GB" dirty="0"/>
              <a:t>Extension 1: Transformations</a:t>
            </a:r>
          </a:p>
        </p:txBody>
      </p:sp>
      <p:pic>
        <p:nvPicPr>
          <p:cNvPr id="9" name="Content Placeholder 8">
            <a:extLst>
              <a:ext uri="{FF2B5EF4-FFF2-40B4-BE49-F238E27FC236}">
                <a16:creationId xmlns:a16="http://schemas.microsoft.com/office/drawing/2014/main" id="{80AB5762-2620-2E04-B24F-456994A22A90}"/>
              </a:ext>
            </a:extLst>
          </p:cNvPr>
          <p:cNvPicPr>
            <a:picLocks noGrp="1" noChangeAspect="1"/>
          </p:cNvPicPr>
          <p:nvPr>
            <p:ph idx="1"/>
          </p:nvPr>
        </p:nvPicPr>
        <p:blipFill>
          <a:blip r:embed="rId2"/>
          <a:stretch>
            <a:fillRect/>
          </a:stretch>
        </p:blipFill>
        <p:spPr>
          <a:xfrm>
            <a:off x="506627" y="2212667"/>
            <a:ext cx="4782065" cy="3849563"/>
          </a:xfrm>
          <a:prstGeom prst="rect">
            <a:avLst/>
          </a:prstGeom>
        </p:spPr>
      </p:pic>
      <p:pic>
        <p:nvPicPr>
          <p:cNvPr id="11" name="Picture 10">
            <a:extLst>
              <a:ext uri="{FF2B5EF4-FFF2-40B4-BE49-F238E27FC236}">
                <a16:creationId xmlns:a16="http://schemas.microsoft.com/office/drawing/2014/main" id="{E015677A-7AAD-008C-B70C-BD562118D8B1}"/>
              </a:ext>
            </a:extLst>
          </p:cNvPr>
          <p:cNvPicPr>
            <a:picLocks noChangeAspect="1"/>
          </p:cNvPicPr>
          <p:nvPr/>
        </p:nvPicPr>
        <p:blipFill>
          <a:blip r:embed="rId3"/>
          <a:stretch>
            <a:fillRect/>
          </a:stretch>
        </p:blipFill>
        <p:spPr>
          <a:xfrm>
            <a:off x="7088661" y="2212667"/>
            <a:ext cx="4725011" cy="3803634"/>
          </a:xfrm>
          <a:prstGeom prst="rect">
            <a:avLst/>
          </a:prstGeom>
        </p:spPr>
      </p:pic>
      <p:cxnSp>
        <p:nvCxnSpPr>
          <p:cNvPr id="13" name="Straight Arrow Connector 12">
            <a:extLst>
              <a:ext uri="{FF2B5EF4-FFF2-40B4-BE49-F238E27FC236}">
                <a16:creationId xmlns:a16="http://schemas.microsoft.com/office/drawing/2014/main" id="{5C868DFD-45B7-9B94-9C5E-F72D73513DAD}"/>
              </a:ext>
            </a:extLst>
          </p:cNvPr>
          <p:cNvCxnSpPr>
            <a:cxnSpLocks/>
          </p:cNvCxnSpPr>
          <p:nvPr/>
        </p:nvCxnSpPr>
        <p:spPr>
          <a:xfrm>
            <a:off x="5622324" y="4114484"/>
            <a:ext cx="1260390" cy="22964"/>
          </a:xfrm>
          <a:prstGeom prst="straightConnector1">
            <a:avLst/>
          </a:prstGeom>
          <a:ln w="1301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390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8ACA-E5FB-BF08-8AA1-6BBFECBFDD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56A4F-8E00-7BFC-D616-E8689761045E}"/>
              </a:ext>
            </a:extLst>
          </p:cNvPr>
          <p:cNvSpPr>
            <a:spLocks noGrp="1"/>
          </p:cNvSpPr>
          <p:nvPr>
            <p:ph type="title"/>
          </p:nvPr>
        </p:nvSpPr>
        <p:spPr/>
        <p:txBody>
          <a:bodyPr/>
          <a:lstStyle/>
          <a:p>
            <a:r>
              <a:rPr lang="en-US" dirty="0"/>
              <a:t>Extension 2: Quadratics</a:t>
            </a:r>
            <a:endParaRPr lang="en-GB" dirty="0"/>
          </a:p>
        </p:txBody>
      </p:sp>
      <p:sp>
        <p:nvSpPr>
          <p:cNvPr id="3" name="Content Placeholder 2">
            <a:extLst>
              <a:ext uri="{FF2B5EF4-FFF2-40B4-BE49-F238E27FC236}">
                <a16:creationId xmlns:a16="http://schemas.microsoft.com/office/drawing/2014/main" id="{EF56CE77-653B-07A4-1749-BB72590E7264}"/>
              </a:ext>
            </a:extLst>
          </p:cNvPr>
          <p:cNvSpPr>
            <a:spLocks noGrp="1"/>
          </p:cNvSpPr>
          <p:nvPr>
            <p:ph idx="1"/>
          </p:nvPr>
        </p:nvSpPr>
        <p:spPr/>
        <p:txBody>
          <a:bodyPr/>
          <a:lstStyle/>
          <a:p>
            <a:r>
              <a:rPr lang="en-US" dirty="0"/>
              <a:t>Sometimes a relationship is not linear, it is curved. What can we do in this case?</a:t>
            </a:r>
          </a:p>
          <a:p>
            <a:pPr lvl="1"/>
            <a:endParaRPr lang="en-US" dirty="0"/>
          </a:p>
          <a:p>
            <a:endParaRPr lang="en-US" dirty="0"/>
          </a:p>
        </p:txBody>
      </p:sp>
      <p:pic>
        <p:nvPicPr>
          <p:cNvPr id="5" name="Picture 4">
            <a:extLst>
              <a:ext uri="{FF2B5EF4-FFF2-40B4-BE49-F238E27FC236}">
                <a16:creationId xmlns:a16="http://schemas.microsoft.com/office/drawing/2014/main" id="{A46DBE73-AA47-F9F3-EACB-9B11309D0964}"/>
              </a:ext>
            </a:extLst>
          </p:cNvPr>
          <p:cNvPicPr>
            <a:picLocks noChangeAspect="1"/>
          </p:cNvPicPr>
          <p:nvPr/>
        </p:nvPicPr>
        <p:blipFill>
          <a:blip r:embed="rId2"/>
          <a:stretch>
            <a:fillRect/>
          </a:stretch>
        </p:blipFill>
        <p:spPr>
          <a:xfrm>
            <a:off x="4065596" y="2542796"/>
            <a:ext cx="4050160" cy="3705604"/>
          </a:xfrm>
          <a:prstGeom prst="rect">
            <a:avLst/>
          </a:prstGeom>
        </p:spPr>
      </p:pic>
    </p:spTree>
    <p:extLst>
      <p:ext uri="{BB962C8B-B14F-4D97-AF65-F5344CB8AC3E}">
        <p14:creationId xmlns:p14="http://schemas.microsoft.com/office/powerpoint/2010/main" val="530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7E55-0BCA-C484-EE24-862724706CE6}"/>
              </a:ext>
            </a:extLst>
          </p:cNvPr>
          <p:cNvSpPr>
            <a:spLocks noGrp="1"/>
          </p:cNvSpPr>
          <p:nvPr>
            <p:ph type="title"/>
          </p:nvPr>
        </p:nvSpPr>
        <p:spPr/>
        <p:txBody>
          <a:bodyPr/>
          <a:lstStyle/>
          <a:p>
            <a:r>
              <a:rPr lang="en-GB" dirty="0"/>
              <a:t>PART 0: Recap of Session 1</a:t>
            </a:r>
          </a:p>
        </p:txBody>
      </p:sp>
      <p:sp>
        <p:nvSpPr>
          <p:cNvPr id="3" name="Content Placeholder 2">
            <a:extLst>
              <a:ext uri="{FF2B5EF4-FFF2-40B4-BE49-F238E27FC236}">
                <a16:creationId xmlns:a16="http://schemas.microsoft.com/office/drawing/2014/main" id="{285AD6B2-2532-CC7C-5E04-70E644B7366D}"/>
              </a:ext>
            </a:extLst>
          </p:cNvPr>
          <p:cNvSpPr>
            <a:spLocks noGrp="1"/>
          </p:cNvSpPr>
          <p:nvPr>
            <p:ph sz="half" idx="1"/>
          </p:nvPr>
        </p:nvSpPr>
        <p:spPr/>
        <p:txBody>
          <a:bodyPr/>
          <a:lstStyle/>
          <a:p>
            <a:r>
              <a:rPr lang="en-GB" dirty="0"/>
              <a:t>We covered basic statistical theory</a:t>
            </a:r>
          </a:p>
          <a:p>
            <a:pPr lvl="1"/>
            <a:r>
              <a:rPr lang="en-GB" dirty="0"/>
              <a:t>Normal distribution</a:t>
            </a:r>
          </a:p>
          <a:p>
            <a:pPr lvl="1"/>
            <a:r>
              <a:rPr lang="en-GB" dirty="0"/>
              <a:t>Student’s t-distribution</a:t>
            </a:r>
          </a:p>
          <a:p>
            <a:pPr lvl="1"/>
            <a:r>
              <a:rPr lang="en-GB" dirty="0"/>
              <a:t>Running t-tests, chi-squared tests, linear regression</a:t>
            </a:r>
          </a:p>
          <a:p>
            <a:pPr lvl="1"/>
            <a:r>
              <a:rPr lang="en-GB" dirty="0"/>
              <a:t>Residuals and model fit</a:t>
            </a:r>
          </a:p>
          <a:p>
            <a:pPr lvl="1"/>
            <a:r>
              <a:rPr lang="en-GB" dirty="0"/>
              <a:t>Understanding and interpreting output (estimates, p-values, etc.)</a:t>
            </a:r>
          </a:p>
        </p:txBody>
      </p:sp>
      <p:sp>
        <p:nvSpPr>
          <p:cNvPr id="4" name="Content Placeholder 3">
            <a:extLst>
              <a:ext uri="{FF2B5EF4-FFF2-40B4-BE49-F238E27FC236}">
                <a16:creationId xmlns:a16="http://schemas.microsoft.com/office/drawing/2014/main" id="{8B98241A-08B7-83F0-16F0-6ED8A6D334F2}"/>
              </a:ext>
            </a:extLst>
          </p:cNvPr>
          <p:cNvSpPr>
            <a:spLocks noGrp="1"/>
          </p:cNvSpPr>
          <p:nvPr>
            <p:ph sz="half" idx="2"/>
          </p:nvPr>
        </p:nvSpPr>
        <p:spPr/>
        <p:txBody>
          <a:bodyPr/>
          <a:lstStyle/>
          <a:p>
            <a:endParaRPr lang="en-GB" dirty="0"/>
          </a:p>
        </p:txBody>
      </p:sp>
      <p:pic>
        <p:nvPicPr>
          <p:cNvPr id="6" name="Picture 5">
            <a:extLst>
              <a:ext uri="{FF2B5EF4-FFF2-40B4-BE49-F238E27FC236}">
                <a16:creationId xmlns:a16="http://schemas.microsoft.com/office/drawing/2014/main" id="{AE659E63-A425-8B11-069F-E7C882C862AF}"/>
              </a:ext>
            </a:extLst>
          </p:cNvPr>
          <p:cNvPicPr>
            <a:picLocks noChangeAspect="1"/>
          </p:cNvPicPr>
          <p:nvPr/>
        </p:nvPicPr>
        <p:blipFill>
          <a:blip r:embed="rId2"/>
          <a:stretch>
            <a:fillRect/>
          </a:stretch>
        </p:blipFill>
        <p:spPr>
          <a:xfrm>
            <a:off x="7757597" y="1968897"/>
            <a:ext cx="2127809" cy="3197527"/>
          </a:xfrm>
          <a:prstGeom prst="rect">
            <a:avLst/>
          </a:prstGeom>
        </p:spPr>
      </p:pic>
    </p:spTree>
    <p:extLst>
      <p:ext uri="{BB962C8B-B14F-4D97-AF65-F5344CB8AC3E}">
        <p14:creationId xmlns:p14="http://schemas.microsoft.com/office/powerpoint/2010/main" val="3070838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6E116-DFAB-8EEF-835D-FE6522D2F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35B39-72F1-54BE-52DA-95EE9E31C13C}"/>
              </a:ext>
            </a:extLst>
          </p:cNvPr>
          <p:cNvSpPr>
            <a:spLocks noGrp="1"/>
          </p:cNvSpPr>
          <p:nvPr>
            <p:ph type="title"/>
          </p:nvPr>
        </p:nvSpPr>
        <p:spPr/>
        <p:txBody>
          <a:bodyPr/>
          <a:lstStyle/>
          <a:p>
            <a:r>
              <a:rPr lang="en-US" dirty="0"/>
              <a:t>Extension 2: Quadratics</a:t>
            </a:r>
            <a:endParaRPr lang="en-GB" dirty="0"/>
          </a:p>
        </p:txBody>
      </p:sp>
      <p:sp>
        <p:nvSpPr>
          <p:cNvPr id="3" name="Content Placeholder 2">
            <a:extLst>
              <a:ext uri="{FF2B5EF4-FFF2-40B4-BE49-F238E27FC236}">
                <a16:creationId xmlns:a16="http://schemas.microsoft.com/office/drawing/2014/main" id="{0D7B30AC-CB29-7C2D-A5C7-86E7B1B60A1B}"/>
              </a:ext>
            </a:extLst>
          </p:cNvPr>
          <p:cNvSpPr>
            <a:spLocks noGrp="1"/>
          </p:cNvSpPr>
          <p:nvPr>
            <p:ph idx="1"/>
          </p:nvPr>
        </p:nvSpPr>
        <p:spPr/>
        <p:txBody>
          <a:bodyPr/>
          <a:lstStyle/>
          <a:p>
            <a:r>
              <a:rPr lang="en-US" dirty="0"/>
              <a:t>Sometimes a relationship is not linear, it is curved. In such cases we add polynomials (such as quadratics)</a:t>
            </a:r>
          </a:p>
          <a:p>
            <a:pPr lvl="1"/>
            <a:endParaRPr lang="en-US" dirty="0"/>
          </a:p>
          <a:p>
            <a:endParaRPr lang="en-US" dirty="0"/>
          </a:p>
        </p:txBody>
      </p:sp>
      <p:pic>
        <p:nvPicPr>
          <p:cNvPr id="5" name="Picture 4">
            <a:extLst>
              <a:ext uri="{FF2B5EF4-FFF2-40B4-BE49-F238E27FC236}">
                <a16:creationId xmlns:a16="http://schemas.microsoft.com/office/drawing/2014/main" id="{1022654C-9584-65E9-DF85-3A3B990AD365}"/>
              </a:ext>
            </a:extLst>
          </p:cNvPr>
          <p:cNvPicPr>
            <a:picLocks noChangeAspect="1"/>
          </p:cNvPicPr>
          <p:nvPr/>
        </p:nvPicPr>
        <p:blipFill>
          <a:blip r:embed="rId2"/>
          <a:stretch>
            <a:fillRect/>
          </a:stretch>
        </p:blipFill>
        <p:spPr>
          <a:xfrm>
            <a:off x="1423574" y="2609850"/>
            <a:ext cx="4050160" cy="3705604"/>
          </a:xfrm>
          <a:prstGeom prst="rect">
            <a:avLst/>
          </a:prstGeom>
        </p:spPr>
      </p:pic>
      <p:pic>
        <p:nvPicPr>
          <p:cNvPr id="7" name="Picture 6">
            <a:extLst>
              <a:ext uri="{FF2B5EF4-FFF2-40B4-BE49-F238E27FC236}">
                <a16:creationId xmlns:a16="http://schemas.microsoft.com/office/drawing/2014/main" id="{8CD4217E-D2DE-DB50-62E3-0FBBD4436E4B}"/>
              </a:ext>
            </a:extLst>
          </p:cNvPr>
          <p:cNvPicPr>
            <a:picLocks noChangeAspect="1"/>
          </p:cNvPicPr>
          <p:nvPr/>
        </p:nvPicPr>
        <p:blipFill>
          <a:blip r:embed="rId3"/>
          <a:stretch>
            <a:fillRect/>
          </a:stretch>
        </p:blipFill>
        <p:spPr>
          <a:xfrm>
            <a:off x="299791" y="2609850"/>
            <a:ext cx="3534268" cy="209579"/>
          </a:xfrm>
          <a:prstGeom prst="rect">
            <a:avLst/>
          </a:prstGeom>
        </p:spPr>
      </p:pic>
      <p:sp>
        <p:nvSpPr>
          <p:cNvPr id="10" name="Arrow: Right 9">
            <a:extLst>
              <a:ext uri="{FF2B5EF4-FFF2-40B4-BE49-F238E27FC236}">
                <a16:creationId xmlns:a16="http://schemas.microsoft.com/office/drawing/2014/main" id="{A0B5DD1C-0FBC-2C56-158B-C4C33E52018E}"/>
              </a:ext>
            </a:extLst>
          </p:cNvPr>
          <p:cNvSpPr/>
          <p:nvPr/>
        </p:nvSpPr>
        <p:spPr>
          <a:xfrm>
            <a:off x="5763987" y="3591115"/>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82E9FDC-41B9-7567-D71C-39E4158A15F5}"/>
              </a:ext>
            </a:extLst>
          </p:cNvPr>
          <p:cNvPicPr>
            <a:picLocks noChangeAspect="1"/>
          </p:cNvPicPr>
          <p:nvPr/>
        </p:nvPicPr>
        <p:blipFill>
          <a:blip r:embed="rId4"/>
          <a:stretch>
            <a:fillRect/>
          </a:stretch>
        </p:blipFill>
        <p:spPr>
          <a:xfrm>
            <a:off x="7590302" y="2609850"/>
            <a:ext cx="4291260" cy="3853236"/>
          </a:xfrm>
          <a:prstGeom prst="rect">
            <a:avLst/>
          </a:prstGeom>
        </p:spPr>
      </p:pic>
      <p:pic>
        <p:nvPicPr>
          <p:cNvPr id="14" name="Picture 13">
            <a:extLst>
              <a:ext uri="{FF2B5EF4-FFF2-40B4-BE49-F238E27FC236}">
                <a16:creationId xmlns:a16="http://schemas.microsoft.com/office/drawing/2014/main" id="{C849D05D-FC2D-9784-EDC2-18A5DCEF764F}"/>
              </a:ext>
            </a:extLst>
          </p:cNvPr>
          <p:cNvPicPr>
            <a:picLocks noChangeAspect="1"/>
          </p:cNvPicPr>
          <p:nvPr/>
        </p:nvPicPr>
        <p:blipFill>
          <a:blip r:embed="rId5"/>
          <a:stretch>
            <a:fillRect/>
          </a:stretch>
        </p:blipFill>
        <p:spPr>
          <a:xfrm>
            <a:off x="5983513" y="2571282"/>
            <a:ext cx="5525271" cy="181000"/>
          </a:xfrm>
          <a:prstGeom prst="rect">
            <a:avLst/>
          </a:prstGeom>
        </p:spPr>
      </p:pic>
    </p:spTree>
    <p:extLst>
      <p:ext uri="{BB962C8B-B14F-4D97-AF65-F5344CB8AC3E}">
        <p14:creationId xmlns:p14="http://schemas.microsoft.com/office/powerpoint/2010/main" val="53875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21BC-CDE0-E3A6-DA90-F8B99EA637BD}"/>
              </a:ext>
            </a:extLst>
          </p:cNvPr>
          <p:cNvSpPr>
            <a:spLocks noGrp="1"/>
          </p:cNvSpPr>
          <p:nvPr>
            <p:ph type="title"/>
          </p:nvPr>
        </p:nvSpPr>
        <p:spPr/>
        <p:txBody>
          <a:bodyPr/>
          <a:lstStyle/>
          <a:p>
            <a:r>
              <a:rPr lang="en-US" dirty="0"/>
              <a:t>Extension 2: Quadratics</a:t>
            </a:r>
            <a:endParaRPr lang="en-GB" dirty="0"/>
          </a:p>
        </p:txBody>
      </p:sp>
      <p:sp>
        <p:nvSpPr>
          <p:cNvPr id="3" name="Content Placeholder 2">
            <a:extLst>
              <a:ext uri="{FF2B5EF4-FFF2-40B4-BE49-F238E27FC236}">
                <a16:creationId xmlns:a16="http://schemas.microsoft.com/office/drawing/2014/main" id="{7DCD0245-D9F2-0C3E-C2D7-DC7151218C4D}"/>
              </a:ext>
            </a:extLst>
          </p:cNvPr>
          <p:cNvSpPr>
            <a:spLocks noGrp="1"/>
          </p:cNvSpPr>
          <p:nvPr>
            <p:ph idx="1"/>
          </p:nvPr>
        </p:nvSpPr>
        <p:spPr/>
        <p:txBody>
          <a:bodyPr/>
          <a:lstStyle/>
          <a:p>
            <a:r>
              <a:rPr lang="en-GB" dirty="0"/>
              <a:t>Example of quadratic output:</a:t>
            </a:r>
          </a:p>
        </p:txBody>
      </p:sp>
      <p:pic>
        <p:nvPicPr>
          <p:cNvPr id="5" name="Picture 4">
            <a:extLst>
              <a:ext uri="{FF2B5EF4-FFF2-40B4-BE49-F238E27FC236}">
                <a16:creationId xmlns:a16="http://schemas.microsoft.com/office/drawing/2014/main" id="{BF9192D9-0FD2-3EC9-F8AA-6EC9C8AD9A96}"/>
              </a:ext>
            </a:extLst>
          </p:cNvPr>
          <p:cNvPicPr>
            <a:picLocks noChangeAspect="1"/>
          </p:cNvPicPr>
          <p:nvPr/>
        </p:nvPicPr>
        <p:blipFill>
          <a:blip r:embed="rId2"/>
          <a:stretch>
            <a:fillRect/>
          </a:stretch>
        </p:blipFill>
        <p:spPr>
          <a:xfrm>
            <a:off x="4617309" y="2547810"/>
            <a:ext cx="7349961" cy="3700590"/>
          </a:xfrm>
          <a:prstGeom prst="rect">
            <a:avLst/>
          </a:prstGeom>
        </p:spPr>
      </p:pic>
      <p:pic>
        <p:nvPicPr>
          <p:cNvPr id="7" name="Picture 6">
            <a:extLst>
              <a:ext uri="{FF2B5EF4-FFF2-40B4-BE49-F238E27FC236}">
                <a16:creationId xmlns:a16="http://schemas.microsoft.com/office/drawing/2014/main" id="{1D7C3697-66CC-CEF0-E98B-AD1FAE6D7B40}"/>
              </a:ext>
            </a:extLst>
          </p:cNvPr>
          <p:cNvPicPr>
            <a:picLocks noChangeAspect="1"/>
          </p:cNvPicPr>
          <p:nvPr/>
        </p:nvPicPr>
        <p:blipFill>
          <a:blip r:embed="rId3"/>
          <a:stretch>
            <a:fillRect/>
          </a:stretch>
        </p:blipFill>
        <p:spPr>
          <a:xfrm>
            <a:off x="224730" y="2640211"/>
            <a:ext cx="4172567" cy="3509335"/>
          </a:xfrm>
          <a:prstGeom prst="rect">
            <a:avLst/>
          </a:prstGeom>
        </p:spPr>
      </p:pic>
    </p:spTree>
    <p:extLst>
      <p:ext uri="{BB962C8B-B14F-4D97-AF65-F5344CB8AC3E}">
        <p14:creationId xmlns:p14="http://schemas.microsoft.com/office/powerpoint/2010/main" val="122694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7C7B-0631-6369-3C2D-384F30DD467D}"/>
              </a:ext>
            </a:extLst>
          </p:cNvPr>
          <p:cNvSpPr>
            <a:spLocks noGrp="1"/>
          </p:cNvSpPr>
          <p:nvPr>
            <p:ph type="title"/>
          </p:nvPr>
        </p:nvSpPr>
        <p:spPr/>
        <p:txBody>
          <a:bodyPr/>
          <a:lstStyle/>
          <a:p>
            <a:r>
              <a:rPr lang="en-GB" dirty="0"/>
              <a:t>Extension 3: Interactions</a:t>
            </a:r>
          </a:p>
        </p:txBody>
      </p:sp>
      <p:sp>
        <p:nvSpPr>
          <p:cNvPr id="3" name="Content Placeholder 2">
            <a:extLst>
              <a:ext uri="{FF2B5EF4-FFF2-40B4-BE49-F238E27FC236}">
                <a16:creationId xmlns:a16="http://schemas.microsoft.com/office/drawing/2014/main" id="{2BBFB80C-44C8-8BFB-8945-B9F8BA76C187}"/>
              </a:ext>
            </a:extLst>
          </p:cNvPr>
          <p:cNvSpPr>
            <a:spLocks noGrp="1"/>
          </p:cNvSpPr>
          <p:nvPr>
            <p:ph idx="1"/>
          </p:nvPr>
        </p:nvSpPr>
        <p:spPr>
          <a:xfrm>
            <a:off x="913795" y="1612662"/>
            <a:ext cx="10353762" cy="4058751"/>
          </a:xfrm>
        </p:spPr>
        <p:txBody>
          <a:bodyPr/>
          <a:lstStyle/>
          <a:p>
            <a:r>
              <a:rPr lang="en-US" dirty="0"/>
              <a:t>When a model has a continuous and categorical predictor, we estimate the slope and the intercept separately. I.e. the slope is consistent across all categories, but the intercepts vary</a:t>
            </a:r>
            <a:endParaRPr lang="en-GB" dirty="0"/>
          </a:p>
        </p:txBody>
      </p:sp>
      <p:pic>
        <p:nvPicPr>
          <p:cNvPr id="5" name="Picture 4">
            <a:extLst>
              <a:ext uri="{FF2B5EF4-FFF2-40B4-BE49-F238E27FC236}">
                <a16:creationId xmlns:a16="http://schemas.microsoft.com/office/drawing/2014/main" id="{20EEE4DB-4178-458F-0D25-1E0351E3B0C9}"/>
              </a:ext>
            </a:extLst>
          </p:cNvPr>
          <p:cNvPicPr>
            <a:picLocks noChangeAspect="1"/>
          </p:cNvPicPr>
          <p:nvPr/>
        </p:nvPicPr>
        <p:blipFill>
          <a:blip r:embed="rId2"/>
          <a:stretch>
            <a:fillRect/>
          </a:stretch>
        </p:blipFill>
        <p:spPr>
          <a:xfrm>
            <a:off x="3600894" y="2695595"/>
            <a:ext cx="4270360" cy="3929567"/>
          </a:xfrm>
          <a:prstGeom prst="rect">
            <a:avLst/>
          </a:prstGeom>
        </p:spPr>
      </p:pic>
      <p:pic>
        <p:nvPicPr>
          <p:cNvPr id="12" name="Picture 11">
            <a:extLst>
              <a:ext uri="{FF2B5EF4-FFF2-40B4-BE49-F238E27FC236}">
                <a16:creationId xmlns:a16="http://schemas.microsoft.com/office/drawing/2014/main" id="{3F3EFCF4-C9FB-3272-A412-F483C90AB5EE}"/>
              </a:ext>
            </a:extLst>
          </p:cNvPr>
          <p:cNvPicPr>
            <a:picLocks noChangeAspect="1"/>
          </p:cNvPicPr>
          <p:nvPr/>
        </p:nvPicPr>
        <p:blipFill>
          <a:blip r:embed="rId3"/>
          <a:stretch>
            <a:fillRect/>
          </a:stretch>
        </p:blipFill>
        <p:spPr>
          <a:xfrm>
            <a:off x="1363312" y="2543174"/>
            <a:ext cx="3715268" cy="152421"/>
          </a:xfrm>
          <a:prstGeom prst="rect">
            <a:avLst/>
          </a:prstGeom>
        </p:spPr>
      </p:pic>
    </p:spTree>
    <p:extLst>
      <p:ext uri="{BB962C8B-B14F-4D97-AF65-F5344CB8AC3E}">
        <p14:creationId xmlns:p14="http://schemas.microsoft.com/office/powerpoint/2010/main" val="148462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14992-E26F-5397-91C6-C9D7872F3F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C834B-8A8A-382E-B71B-21500D328876}"/>
              </a:ext>
            </a:extLst>
          </p:cNvPr>
          <p:cNvSpPr>
            <a:spLocks noGrp="1"/>
          </p:cNvSpPr>
          <p:nvPr>
            <p:ph type="title"/>
          </p:nvPr>
        </p:nvSpPr>
        <p:spPr/>
        <p:txBody>
          <a:bodyPr/>
          <a:lstStyle/>
          <a:p>
            <a:r>
              <a:rPr lang="en-GB" dirty="0"/>
              <a:t>Extension 3: Interactions</a:t>
            </a:r>
          </a:p>
        </p:txBody>
      </p:sp>
      <p:sp>
        <p:nvSpPr>
          <p:cNvPr id="3" name="Content Placeholder 2">
            <a:extLst>
              <a:ext uri="{FF2B5EF4-FFF2-40B4-BE49-F238E27FC236}">
                <a16:creationId xmlns:a16="http://schemas.microsoft.com/office/drawing/2014/main" id="{90FDACA8-D72D-ECA6-C42F-3778F8FE5789}"/>
              </a:ext>
            </a:extLst>
          </p:cNvPr>
          <p:cNvSpPr>
            <a:spLocks noGrp="1"/>
          </p:cNvSpPr>
          <p:nvPr>
            <p:ph idx="1"/>
          </p:nvPr>
        </p:nvSpPr>
        <p:spPr>
          <a:xfrm>
            <a:off x="913795" y="1612662"/>
            <a:ext cx="10353762" cy="4058751"/>
          </a:xfrm>
        </p:spPr>
        <p:txBody>
          <a:bodyPr/>
          <a:lstStyle/>
          <a:p>
            <a:r>
              <a:rPr lang="en-US" dirty="0"/>
              <a:t>Sometimes the effect of one variable </a:t>
            </a:r>
            <a:r>
              <a:rPr lang="en-US" i="1" dirty="0"/>
              <a:t>is dependent </a:t>
            </a:r>
            <a:r>
              <a:rPr lang="en-US" dirty="0"/>
              <a:t>on the value of another</a:t>
            </a:r>
          </a:p>
          <a:p>
            <a:r>
              <a:rPr lang="en-US" dirty="0"/>
              <a:t>In this case we add an interaction term to account for this</a:t>
            </a:r>
            <a:endParaRPr lang="en-GB" dirty="0"/>
          </a:p>
        </p:txBody>
      </p:sp>
      <p:pic>
        <p:nvPicPr>
          <p:cNvPr id="5" name="Picture 4">
            <a:extLst>
              <a:ext uri="{FF2B5EF4-FFF2-40B4-BE49-F238E27FC236}">
                <a16:creationId xmlns:a16="http://schemas.microsoft.com/office/drawing/2014/main" id="{AB979A9B-3614-4F36-D9FD-0F4CA06AB1F4}"/>
              </a:ext>
            </a:extLst>
          </p:cNvPr>
          <p:cNvPicPr>
            <a:picLocks noChangeAspect="1"/>
          </p:cNvPicPr>
          <p:nvPr/>
        </p:nvPicPr>
        <p:blipFill>
          <a:blip r:embed="rId2"/>
          <a:stretch>
            <a:fillRect/>
          </a:stretch>
        </p:blipFill>
        <p:spPr>
          <a:xfrm>
            <a:off x="1196851" y="2695595"/>
            <a:ext cx="3860923" cy="3552805"/>
          </a:xfrm>
          <a:prstGeom prst="rect">
            <a:avLst/>
          </a:prstGeom>
        </p:spPr>
      </p:pic>
      <p:sp>
        <p:nvSpPr>
          <p:cNvPr id="6" name="Arrow: Right 5">
            <a:extLst>
              <a:ext uri="{FF2B5EF4-FFF2-40B4-BE49-F238E27FC236}">
                <a16:creationId xmlns:a16="http://schemas.microsoft.com/office/drawing/2014/main" id="{499528C5-6C7A-110F-F4F4-FDB9555D24AB}"/>
              </a:ext>
            </a:extLst>
          </p:cNvPr>
          <p:cNvSpPr/>
          <p:nvPr/>
        </p:nvSpPr>
        <p:spPr>
          <a:xfrm>
            <a:off x="5620433" y="3676840"/>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1587A5E7-5B85-C2E9-8366-C50BD82E2661}"/>
              </a:ext>
            </a:extLst>
          </p:cNvPr>
          <p:cNvPicPr>
            <a:picLocks noChangeAspect="1"/>
          </p:cNvPicPr>
          <p:nvPr/>
        </p:nvPicPr>
        <p:blipFill>
          <a:blip r:embed="rId3"/>
          <a:stretch>
            <a:fillRect/>
          </a:stretch>
        </p:blipFill>
        <p:spPr>
          <a:xfrm>
            <a:off x="7677150" y="2702381"/>
            <a:ext cx="4153065" cy="3779757"/>
          </a:xfrm>
          <a:prstGeom prst="rect">
            <a:avLst/>
          </a:prstGeom>
        </p:spPr>
      </p:pic>
      <p:pic>
        <p:nvPicPr>
          <p:cNvPr id="10" name="Picture 9">
            <a:extLst>
              <a:ext uri="{FF2B5EF4-FFF2-40B4-BE49-F238E27FC236}">
                <a16:creationId xmlns:a16="http://schemas.microsoft.com/office/drawing/2014/main" id="{5F6ACFDE-4568-5557-AC5B-840105F6B4EF}"/>
              </a:ext>
            </a:extLst>
          </p:cNvPr>
          <p:cNvPicPr>
            <a:picLocks noChangeAspect="1"/>
          </p:cNvPicPr>
          <p:nvPr/>
        </p:nvPicPr>
        <p:blipFill>
          <a:blip r:embed="rId4"/>
          <a:stretch>
            <a:fillRect/>
          </a:stretch>
        </p:blipFill>
        <p:spPr>
          <a:xfrm>
            <a:off x="7422765" y="2533648"/>
            <a:ext cx="4486901" cy="190527"/>
          </a:xfrm>
          <a:prstGeom prst="rect">
            <a:avLst/>
          </a:prstGeom>
        </p:spPr>
      </p:pic>
      <p:pic>
        <p:nvPicPr>
          <p:cNvPr id="12" name="Picture 11">
            <a:extLst>
              <a:ext uri="{FF2B5EF4-FFF2-40B4-BE49-F238E27FC236}">
                <a16:creationId xmlns:a16="http://schemas.microsoft.com/office/drawing/2014/main" id="{76D6BD86-F66A-0344-1F52-0252D8C7FA3D}"/>
              </a:ext>
            </a:extLst>
          </p:cNvPr>
          <p:cNvPicPr>
            <a:picLocks noChangeAspect="1"/>
          </p:cNvPicPr>
          <p:nvPr/>
        </p:nvPicPr>
        <p:blipFill>
          <a:blip r:embed="rId5"/>
          <a:stretch>
            <a:fillRect/>
          </a:stretch>
        </p:blipFill>
        <p:spPr>
          <a:xfrm>
            <a:off x="707095" y="2543174"/>
            <a:ext cx="3715268" cy="152421"/>
          </a:xfrm>
          <a:prstGeom prst="rect">
            <a:avLst/>
          </a:prstGeom>
        </p:spPr>
      </p:pic>
    </p:spTree>
    <p:extLst>
      <p:ext uri="{BB962C8B-B14F-4D97-AF65-F5344CB8AC3E}">
        <p14:creationId xmlns:p14="http://schemas.microsoft.com/office/powerpoint/2010/main" val="326533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2CD-2865-90F1-39B7-20215DDDE39D}"/>
              </a:ext>
            </a:extLst>
          </p:cNvPr>
          <p:cNvSpPr>
            <a:spLocks noGrp="1"/>
          </p:cNvSpPr>
          <p:nvPr>
            <p:ph type="title"/>
          </p:nvPr>
        </p:nvSpPr>
        <p:spPr/>
        <p:txBody>
          <a:bodyPr/>
          <a:lstStyle/>
          <a:p>
            <a:r>
              <a:rPr lang="en-GB" dirty="0"/>
              <a:t>Extension 3: Interactions</a:t>
            </a:r>
          </a:p>
        </p:txBody>
      </p:sp>
      <p:sp>
        <p:nvSpPr>
          <p:cNvPr id="3" name="Content Placeholder 2">
            <a:extLst>
              <a:ext uri="{FF2B5EF4-FFF2-40B4-BE49-F238E27FC236}">
                <a16:creationId xmlns:a16="http://schemas.microsoft.com/office/drawing/2014/main" id="{E9418ED7-9351-1393-8655-5970E40152A9}"/>
              </a:ext>
            </a:extLst>
          </p:cNvPr>
          <p:cNvSpPr>
            <a:spLocks noGrp="1"/>
          </p:cNvSpPr>
          <p:nvPr>
            <p:ph idx="1"/>
          </p:nvPr>
        </p:nvSpPr>
        <p:spPr/>
        <p:txBody>
          <a:bodyPr/>
          <a:lstStyle/>
          <a:p>
            <a:r>
              <a:rPr lang="en-GB" dirty="0"/>
              <a:t>Example of interaction output:</a:t>
            </a:r>
          </a:p>
        </p:txBody>
      </p:sp>
      <p:pic>
        <p:nvPicPr>
          <p:cNvPr id="5" name="Picture 4">
            <a:extLst>
              <a:ext uri="{FF2B5EF4-FFF2-40B4-BE49-F238E27FC236}">
                <a16:creationId xmlns:a16="http://schemas.microsoft.com/office/drawing/2014/main" id="{08AF659E-C3D3-F25B-840D-A3A5AB323386}"/>
              </a:ext>
            </a:extLst>
          </p:cNvPr>
          <p:cNvPicPr>
            <a:picLocks noChangeAspect="1"/>
          </p:cNvPicPr>
          <p:nvPr/>
        </p:nvPicPr>
        <p:blipFill>
          <a:blip r:embed="rId2"/>
          <a:stretch>
            <a:fillRect/>
          </a:stretch>
        </p:blipFill>
        <p:spPr>
          <a:xfrm>
            <a:off x="5185784" y="2588442"/>
            <a:ext cx="6824983" cy="4058751"/>
          </a:xfrm>
          <a:prstGeom prst="rect">
            <a:avLst/>
          </a:prstGeom>
        </p:spPr>
      </p:pic>
      <p:pic>
        <p:nvPicPr>
          <p:cNvPr id="6" name="Picture 5">
            <a:extLst>
              <a:ext uri="{FF2B5EF4-FFF2-40B4-BE49-F238E27FC236}">
                <a16:creationId xmlns:a16="http://schemas.microsoft.com/office/drawing/2014/main" id="{FAE4D134-EACF-9039-4FF3-CC9F8608875A}"/>
              </a:ext>
            </a:extLst>
          </p:cNvPr>
          <p:cNvPicPr>
            <a:picLocks noChangeAspect="1"/>
          </p:cNvPicPr>
          <p:nvPr/>
        </p:nvPicPr>
        <p:blipFill>
          <a:blip r:embed="rId3"/>
          <a:stretch>
            <a:fillRect/>
          </a:stretch>
        </p:blipFill>
        <p:spPr>
          <a:xfrm>
            <a:off x="398544" y="2601463"/>
            <a:ext cx="4445306" cy="4045730"/>
          </a:xfrm>
          <a:prstGeom prst="rect">
            <a:avLst/>
          </a:prstGeom>
        </p:spPr>
      </p:pic>
    </p:spTree>
    <p:extLst>
      <p:ext uri="{BB962C8B-B14F-4D97-AF65-F5344CB8AC3E}">
        <p14:creationId xmlns:p14="http://schemas.microsoft.com/office/powerpoint/2010/main" val="206108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661A-9889-9620-B8A0-494DEDB22A00}"/>
              </a:ext>
            </a:extLst>
          </p:cNvPr>
          <p:cNvSpPr>
            <a:spLocks noGrp="1"/>
          </p:cNvSpPr>
          <p:nvPr>
            <p:ph type="title"/>
          </p:nvPr>
        </p:nvSpPr>
        <p:spPr/>
        <p:txBody>
          <a:bodyPr/>
          <a:lstStyle/>
          <a:p>
            <a:r>
              <a:rPr lang="en-GB" dirty="0"/>
              <a:t>Extension 4: Random Effects</a:t>
            </a:r>
          </a:p>
        </p:txBody>
      </p:sp>
      <p:sp>
        <p:nvSpPr>
          <p:cNvPr id="3" name="Content Placeholder 2">
            <a:extLst>
              <a:ext uri="{FF2B5EF4-FFF2-40B4-BE49-F238E27FC236}">
                <a16:creationId xmlns:a16="http://schemas.microsoft.com/office/drawing/2014/main" id="{646914BA-2544-00F6-4CFE-10068D4B92F1}"/>
              </a:ext>
            </a:extLst>
          </p:cNvPr>
          <p:cNvSpPr>
            <a:spLocks noGrp="1"/>
          </p:cNvSpPr>
          <p:nvPr>
            <p:ph idx="1"/>
          </p:nvPr>
        </p:nvSpPr>
        <p:spPr/>
        <p:txBody>
          <a:bodyPr/>
          <a:lstStyle/>
          <a:p>
            <a:r>
              <a:rPr lang="en-US" dirty="0"/>
              <a:t>In ecology, sometimes our observations are not independent.</a:t>
            </a:r>
          </a:p>
          <a:p>
            <a:r>
              <a:rPr lang="en-US" dirty="0"/>
              <a:t>For example:</a:t>
            </a:r>
          </a:p>
          <a:p>
            <a:pPr lvl="1"/>
            <a:r>
              <a:rPr lang="en-GB" dirty="0"/>
              <a:t>You want to test whether canopy cover reduces salamander larval density. You survey 10 ponds, 5 quadrats in each. The problem is each pond likely unmeasured features (e.g., water chemistry, predators), so you have repeatedly measured in each pond. This is a form of pseudo-replication, and introduces various issues of bias and inaccuracy.</a:t>
            </a:r>
          </a:p>
          <a:p>
            <a:r>
              <a:rPr lang="en-GB" dirty="0"/>
              <a:t>The solution to uneven or unstructured measurements are </a:t>
            </a:r>
            <a:r>
              <a:rPr lang="en-GB" i="1" dirty="0"/>
              <a:t>random effects models (</a:t>
            </a:r>
            <a:r>
              <a:rPr lang="en-GB" dirty="0"/>
              <a:t>aka GLMM) </a:t>
            </a:r>
          </a:p>
        </p:txBody>
      </p:sp>
    </p:spTree>
    <p:extLst>
      <p:ext uri="{BB962C8B-B14F-4D97-AF65-F5344CB8AC3E}">
        <p14:creationId xmlns:p14="http://schemas.microsoft.com/office/powerpoint/2010/main" val="409707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3F1F9-5128-7AF1-262F-32B26E392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61B34-0311-2C6A-F1DE-C0ECFFA0A0C8}"/>
              </a:ext>
            </a:extLst>
          </p:cNvPr>
          <p:cNvSpPr>
            <a:spLocks noGrp="1"/>
          </p:cNvSpPr>
          <p:nvPr>
            <p:ph type="title"/>
          </p:nvPr>
        </p:nvSpPr>
        <p:spPr/>
        <p:txBody>
          <a:bodyPr/>
          <a:lstStyle/>
          <a:p>
            <a:r>
              <a:rPr lang="en-GB" dirty="0"/>
              <a:t>Extension 4: Random Effects</a:t>
            </a:r>
          </a:p>
        </p:txBody>
      </p:sp>
      <p:sp>
        <p:nvSpPr>
          <p:cNvPr id="3" name="Content Placeholder 2">
            <a:extLst>
              <a:ext uri="{FF2B5EF4-FFF2-40B4-BE49-F238E27FC236}">
                <a16:creationId xmlns:a16="http://schemas.microsoft.com/office/drawing/2014/main" id="{9228B8EB-4FFE-BDA1-AFC9-FE97838857FE}"/>
              </a:ext>
            </a:extLst>
          </p:cNvPr>
          <p:cNvSpPr>
            <a:spLocks noGrp="1"/>
          </p:cNvSpPr>
          <p:nvPr>
            <p:ph idx="1"/>
          </p:nvPr>
        </p:nvSpPr>
        <p:spPr/>
        <p:txBody>
          <a:bodyPr/>
          <a:lstStyle/>
          <a:p>
            <a:r>
              <a:rPr lang="en-US" dirty="0"/>
              <a:t>When should you use a mixed effect models (i.e. a model with fixed and random effects)?</a:t>
            </a:r>
          </a:p>
          <a:p>
            <a:r>
              <a:rPr lang="en-US" dirty="0"/>
              <a:t>You don’t have to! Often there are other solutions</a:t>
            </a:r>
          </a:p>
          <a:p>
            <a:r>
              <a:rPr lang="en-US" dirty="0"/>
              <a:t>But they are useful when:</a:t>
            </a:r>
          </a:p>
          <a:p>
            <a:pPr lvl="1"/>
            <a:r>
              <a:rPr lang="en-US" dirty="0"/>
              <a:t>there are repeated measures on the same sample units (same site, same animal, same lake)</a:t>
            </a:r>
          </a:p>
          <a:p>
            <a:pPr lvl="1"/>
            <a:r>
              <a:rPr lang="en-US" dirty="0"/>
              <a:t>the data are naturally clustered or hierarchical in nature (e.g., you are collecting data on individuals that live in packs within multiple populations).</a:t>
            </a:r>
          </a:p>
          <a:p>
            <a:pPr lvl="1"/>
            <a:r>
              <a:rPr lang="en-US" dirty="0"/>
              <a:t>you are interested in quantifying variability of a response across different levels of replication (e.g., among and within lakes, among and within sites, </a:t>
            </a:r>
            <a:r>
              <a:rPr lang="en-US" dirty="0" err="1"/>
              <a:t>etc</a:t>
            </a:r>
            <a:r>
              <a:rPr lang="en-US" dirty="0"/>
              <a:t>)</a:t>
            </a:r>
          </a:p>
          <a:p>
            <a:r>
              <a:rPr lang="en-US" dirty="0"/>
              <a:t>Mixed effect models can be complex, if they are a total headache consider finding other solutions (e.g. try a Bayesian approach)</a:t>
            </a:r>
            <a:endParaRPr lang="en-GB" dirty="0"/>
          </a:p>
        </p:txBody>
      </p:sp>
    </p:spTree>
    <p:extLst>
      <p:ext uri="{BB962C8B-B14F-4D97-AF65-F5344CB8AC3E}">
        <p14:creationId xmlns:p14="http://schemas.microsoft.com/office/powerpoint/2010/main" val="341669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A385F-B3FE-3051-0301-23E6DF901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AAC08-36DF-F5A2-AAA7-A8209394058A}"/>
              </a:ext>
            </a:extLst>
          </p:cNvPr>
          <p:cNvSpPr>
            <a:spLocks noGrp="1"/>
          </p:cNvSpPr>
          <p:nvPr>
            <p:ph type="title"/>
          </p:nvPr>
        </p:nvSpPr>
        <p:spPr/>
        <p:txBody>
          <a:bodyPr/>
          <a:lstStyle/>
          <a:p>
            <a:r>
              <a:rPr lang="en-GB" dirty="0"/>
              <a:t>Extension 4: Random Effects</a:t>
            </a:r>
          </a:p>
        </p:txBody>
      </p:sp>
      <p:sp>
        <p:nvSpPr>
          <p:cNvPr id="3" name="Content Placeholder 2">
            <a:extLst>
              <a:ext uri="{FF2B5EF4-FFF2-40B4-BE49-F238E27FC236}">
                <a16:creationId xmlns:a16="http://schemas.microsoft.com/office/drawing/2014/main" id="{7C6AA0EF-F38E-4C0C-6443-E72F2E5EECC3}"/>
              </a:ext>
            </a:extLst>
          </p:cNvPr>
          <p:cNvSpPr>
            <a:spLocks noGrp="1"/>
          </p:cNvSpPr>
          <p:nvPr>
            <p:ph idx="1"/>
          </p:nvPr>
        </p:nvSpPr>
        <p:spPr>
          <a:xfrm>
            <a:off x="189896" y="1835033"/>
            <a:ext cx="3275034" cy="3660891"/>
          </a:xfrm>
        </p:spPr>
        <p:txBody>
          <a:bodyPr>
            <a:normAutofit fontScale="85000" lnSpcReduction="20000"/>
          </a:bodyPr>
          <a:lstStyle/>
          <a:p>
            <a:r>
              <a:rPr lang="en-US" dirty="0"/>
              <a:t>On the left we see average predictions across two categories. This is good, but some of these observations are repeated from the same sites. This is unstructured and we can’t include it as a fixed effect variable. To account for this noise, we will add site as a random effect (right)</a:t>
            </a:r>
          </a:p>
          <a:p>
            <a:r>
              <a:rPr lang="en-US" dirty="0"/>
              <a:t>We see a lot of signal in the data is due to the random effect of site. Happily, even after controlling for it, we still see a significant slope.</a:t>
            </a:r>
            <a:endParaRPr lang="en-GB" dirty="0"/>
          </a:p>
        </p:txBody>
      </p:sp>
      <p:pic>
        <p:nvPicPr>
          <p:cNvPr id="7" name="Picture 6">
            <a:extLst>
              <a:ext uri="{FF2B5EF4-FFF2-40B4-BE49-F238E27FC236}">
                <a16:creationId xmlns:a16="http://schemas.microsoft.com/office/drawing/2014/main" id="{03FAA72D-F562-F3A4-0725-3FCE3D44024F}"/>
              </a:ext>
            </a:extLst>
          </p:cNvPr>
          <p:cNvPicPr>
            <a:picLocks noChangeAspect="1"/>
          </p:cNvPicPr>
          <p:nvPr/>
        </p:nvPicPr>
        <p:blipFill>
          <a:blip r:embed="rId2"/>
          <a:srcRect r="4784"/>
          <a:stretch/>
        </p:blipFill>
        <p:spPr>
          <a:xfrm>
            <a:off x="4165097" y="1644160"/>
            <a:ext cx="3388228" cy="4185514"/>
          </a:xfrm>
          <a:prstGeom prst="rect">
            <a:avLst/>
          </a:prstGeom>
        </p:spPr>
      </p:pic>
      <p:pic>
        <p:nvPicPr>
          <p:cNvPr id="9" name="Picture 8">
            <a:extLst>
              <a:ext uri="{FF2B5EF4-FFF2-40B4-BE49-F238E27FC236}">
                <a16:creationId xmlns:a16="http://schemas.microsoft.com/office/drawing/2014/main" id="{EAEDE984-E222-664D-5044-C04A2B4ABB41}"/>
              </a:ext>
            </a:extLst>
          </p:cNvPr>
          <p:cNvPicPr>
            <a:picLocks noChangeAspect="1"/>
          </p:cNvPicPr>
          <p:nvPr/>
        </p:nvPicPr>
        <p:blipFill>
          <a:blip r:embed="rId3"/>
          <a:stretch>
            <a:fillRect/>
          </a:stretch>
        </p:blipFill>
        <p:spPr>
          <a:xfrm>
            <a:off x="8727072" y="1662121"/>
            <a:ext cx="3275033" cy="4167553"/>
          </a:xfrm>
          <a:prstGeom prst="rect">
            <a:avLst/>
          </a:prstGeom>
        </p:spPr>
      </p:pic>
      <p:sp>
        <p:nvSpPr>
          <p:cNvPr id="10" name="Arrow: Right 9">
            <a:extLst>
              <a:ext uri="{FF2B5EF4-FFF2-40B4-BE49-F238E27FC236}">
                <a16:creationId xmlns:a16="http://schemas.microsoft.com/office/drawing/2014/main" id="{F0249F25-16E3-E9F1-C6A8-6C4DD50A53F4}"/>
              </a:ext>
            </a:extLst>
          </p:cNvPr>
          <p:cNvSpPr/>
          <p:nvPr/>
        </p:nvSpPr>
        <p:spPr>
          <a:xfrm>
            <a:off x="7397249" y="3036284"/>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D6FCCD1F-CC91-49B5-A7DB-8E1975EA5311}"/>
              </a:ext>
            </a:extLst>
          </p:cNvPr>
          <p:cNvPicPr>
            <a:picLocks noChangeAspect="1"/>
          </p:cNvPicPr>
          <p:nvPr/>
        </p:nvPicPr>
        <p:blipFill>
          <a:blip r:embed="rId4"/>
          <a:stretch>
            <a:fillRect/>
          </a:stretch>
        </p:blipFill>
        <p:spPr>
          <a:xfrm>
            <a:off x="6066570" y="6162663"/>
            <a:ext cx="6125430" cy="171474"/>
          </a:xfrm>
          <a:prstGeom prst="rect">
            <a:avLst/>
          </a:prstGeom>
        </p:spPr>
      </p:pic>
      <p:pic>
        <p:nvPicPr>
          <p:cNvPr id="16" name="Picture 15">
            <a:extLst>
              <a:ext uri="{FF2B5EF4-FFF2-40B4-BE49-F238E27FC236}">
                <a16:creationId xmlns:a16="http://schemas.microsoft.com/office/drawing/2014/main" id="{0FB144F8-B45E-8C2B-1714-BF21E1A7B8E9}"/>
              </a:ext>
            </a:extLst>
          </p:cNvPr>
          <p:cNvPicPr>
            <a:picLocks noChangeAspect="1"/>
          </p:cNvPicPr>
          <p:nvPr/>
        </p:nvPicPr>
        <p:blipFill>
          <a:blip r:embed="rId5"/>
          <a:stretch>
            <a:fillRect/>
          </a:stretch>
        </p:blipFill>
        <p:spPr>
          <a:xfrm>
            <a:off x="3464929" y="1450330"/>
            <a:ext cx="4182059" cy="257211"/>
          </a:xfrm>
          <a:prstGeom prst="rect">
            <a:avLst/>
          </a:prstGeom>
        </p:spPr>
      </p:pic>
    </p:spTree>
    <p:extLst>
      <p:ext uri="{BB962C8B-B14F-4D97-AF65-F5344CB8AC3E}">
        <p14:creationId xmlns:p14="http://schemas.microsoft.com/office/powerpoint/2010/main" val="57016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1F524-2D0A-4C30-98B0-4BB6D7ABB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D62E9-7DBB-1E45-E628-EDE9B2ACA90D}"/>
              </a:ext>
            </a:extLst>
          </p:cNvPr>
          <p:cNvSpPr>
            <a:spLocks noGrp="1"/>
          </p:cNvSpPr>
          <p:nvPr>
            <p:ph type="title"/>
          </p:nvPr>
        </p:nvSpPr>
        <p:spPr/>
        <p:txBody>
          <a:bodyPr/>
          <a:lstStyle/>
          <a:p>
            <a:r>
              <a:rPr lang="en-GB" dirty="0"/>
              <a:t>Extension 4: Random Effects</a:t>
            </a:r>
          </a:p>
        </p:txBody>
      </p:sp>
      <p:sp>
        <p:nvSpPr>
          <p:cNvPr id="3" name="Content Placeholder 2">
            <a:extLst>
              <a:ext uri="{FF2B5EF4-FFF2-40B4-BE49-F238E27FC236}">
                <a16:creationId xmlns:a16="http://schemas.microsoft.com/office/drawing/2014/main" id="{ADE07EA4-ED3C-3F96-B242-2F4B45F46F7D}"/>
              </a:ext>
            </a:extLst>
          </p:cNvPr>
          <p:cNvSpPr>
            <a:spLocks noGrp="1"/>
          </p:cNvSpPr>
          <p:nvPr>
            <p:ph idx="1"/>
          </p:nvPr>
        </p:nvSpPr>
        <p:spPr>
          <a:xfrm>
            <a:off x="189895" y="1835033"/>
            <a:ext cx="3658205" cy="4058751"/>
          </a:xfrm>
        </p:spPr>
        <p:txBody>
          <a:bodyPr>
            <a:normAutofit fontScale="92500" lnSpcReduction="20000"/>
          </a:bodyPr>
          <a:lstStyle/>
          <a:p>
            <a:r>
              <a:rPr lang="en-US" dirty="0"/>
              <a:t>On the left we see average predictions across two categories. This is good, but some of these observations are repeated from the same sites. This is unstructured and we can’t include it as a fixed effect variable. To account for this noise, we will add site as a random effect (right)</a:t>
            </a:r>
          </a:p>
          <a:p>
            <a:r>
              <a:rPr lang="en-US" dirty="0"/>
              <a:t>We see a lot of signal in the data is due to the random effect of site. Happily, even after controlling for it, we still see a significant slope.</a:t>
            </a:r>
            <a:endParaRPr lang="en-GB" dirty="0"/>
          </a:p>
        </p:txBody>
      </p:sp>
      <p:pic>
        <p:nvPicPr>
          <p:cNvPr id="9" name="Picture 8">
            <a:extLst>
              <a:ext uri="{FF2B5EF4-FFF2-40B4-BE49-F238E27FC236}">
                <a16:creationId xmlns:a16="http://schemas.microsoft.com/office/drawing/2014/main" id="{29CEF29E-4CBA-D630-7900-2A8F1F710B16}"/>
              </a:ext>
            </a:extLst>
          </p:cNvPr>
          <p:cNvPicPr>
            <a:picLocks noChangeAspect="1"/>
          </p:cNvPicPr>
          <p:nvPr/>
        </p:nvPicPr>
        <p:blipFill>
          <a:blip r:embed="rId3"/>
          <a:stretch>
            <a:fillRect/>
          </a:stretch>
        </p:blipFill>
        <p:spPr>
          <a:xfrm>
            <a:off x="8727072" y="1662121"/>
            <a:ext cx="3275033" cy="4167553"/>
          </a:xfrm>
          <a:prstGeom prst="rect">
            <a:avLst/>
          </a:prstGeom>
        </p:spPr>
      </p:pic>
      <p:pic>
        <p:nvPicPr>
          <p:cNvPr id="12" name="Picture 11">
            <a:extLst>
              <a:ext uri="{FF2B5EF4-FFF2-40B4-BE49-F238E27FC236}">
                <a16:creationId xmlns:a16="http://schemas.microsoft.com/office/drawing/2014/main" id="{152D81B6-AF1F-970E-899E-3ED4336F3EC6}"/>
              </a:ext>
            </a:extLst>
          </p:cNvPr>
          <p:cNvPicPr>
            <a:picLocks noChangeAspect="1"/>
          </p:cNvPicPr>
          <p:nvPr/>
        </p:nvPicPr>
        <p:blipFill>
          <a:blip r:embed="rId4"/>
          <a:stretch>
            <a:fillRect/>
          </a:stretch>
        </p:blipFill>
        <p:spPr>
          <a:xfrm>
            <a:off x="4930892" y="1462072"/>
            <a:ext cx="6125430" cy="171474"/>
          </a:xfrm>
          <a:prstGeom prst="rect">
            <a:avLst/>
          </a:prstGeom>
        </p:spPr>
      </p:pic>
      <p:pic>
        <p:nvPicPr>
          <p:cNvPr id="18" name="Picture 17">
            <a:extLst>
              <a:ext uri="{FF2B5EF4-FFF2-40B4-BE49-F238E27FC236}">
                <a16:creationId xmlns:a16="http://schemas.microsoft.com/office/drawing/2014/main" id="{42AA48D3-14E1-829F-1473-69781B998642}"/>
              </a:ext>
            </a:extLst>
          </p:cNvPr>
          <p:cNvPicPr>
            <a:picLocks noChangeAspect="1"/>
          </p:cNvPicPr>
          <p:nvPr/>
        </p:nvPicPr>
        <p:blipFill>
          <a:blip r:embed="rId5"/>
          <a:stretch>
            <a:fillRect/>
          </a:stretch>
        </p:blipFill>
        <p:spPr>
          <a:xfrm>
            <a:off x="4857232" y="1691604"/>
            <a:ext cx="3724795" cy="3953427"/>
          </a:xfrm>
          <a:prstGeom prst="rect">
            <a:avLst/>
          </a:prstGeom>
        </p:spPr>
      </p:pic>
      <p:pic>
        <p:nvPicPr>
          <p:cNvPr id="5" name="Picture 4">
            <a:extLst>
              <a:ext uri="{FF2B5EF4-FFF2-40B4-BE49-F238E27FC236}">
                <a16:creationId xmlns:a16="http://schemas.microsoft.com/office/drawing/2014/main" id="{C33B0FAC-A907-CFA0-6690-230FF5CC0BAB}"/>
              </a:ext>
            </a:extLst>
          </p:cNvPr>
          <p:cNvPicPr>
            <a:picLocks noChangeAspect="1"/>
          </p:cNvPicPr>
          <p:nvPr/>
        </p:nvPicPr>
        <p:blipFill>
          <a:blip r:embed="rId6"/>
          <a:stretch>
            <a:fillRect/>
          </a:stretch>
        </p:blipFill>
        <p:spPr>
          <a:xfrm>
            <a:off x="4857232" y="5756585"/>
            <a:ext cx="2991267" cy="952633"/>
          </a:xfrm>
          <a:prstGeom prst="rect">
            <a:avLst/>
          </a:prstGeom>
        </p:spPr>
      </p:pic>
    </p:spTree>
    <p:extLst>
      <p:ext uri="{BB962C8B-B14F-4D97-AF65-F5344CB8AC3E}">
        <p14:creationId xmlns:p14="http://schemas.microsoft.com/office/powerpoint/2010/main" val="944316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FD7-A0F0-ED1D-BD70-C3B4E67D1D14}"/>
              </a:ext>
            </a:extLst>
          </p:cNvPr>
          <p:cNvSpPr>
            <a:spLocks noGrp="1"/>
          </p:cNvSpPr>
          <p:nvPr>
            <p:ph type="title"/>
          </p:nvPr>
        </p:nvSpPr>
        <p:spPr/>
        <p:txBody>
          <a:bodyPr/>
          <a:lstStyle/>
          <a:p>
            <a:r>
              <a:rPr lang="en-GB" dirty="0"/>
              <a:t>Extension 5: Spatial Autocorrelation</a:t>
            </a:r>
          </a:p>
        </p:txBody>
      </p:sp>
      <p:sp>
        <p:nvSpPr>
          <p:cNvPr id="3" name="Content Placeholder 2">
            <a:extLst>
              <a:ext uri="{FF2B5EF4-FFF2-40B4-BE49-F238E27FC236}">
                <a16:creationId xmlns:a16="http://schemas.microsoft.com/office/drawing/2014/main" id="{A24738C6-D534-9CBC-E2B4-101A72D5EE5A}"/>
              </a:ext>
            </a:extLst>
          </p:cNvPr>
          <p:cNvSpPr>
            <a:spLocks noGrp="1"/>
          </p:cNvSpPr>
          <p:nvPr>
            <p:ph idx="1"/>
          </p:nvPr>
        </p:nvSpPr>
        <p:spPr>
          <a:xfrm>
            <a:off x="913795" y="2056299"/>
            <a:ext cx="10353762" cy="4058751"/>
          </a:xfrm>
        </p:spPr>
        <p:txBody>
          <a:bodyPr/>
          <a:lstStyle/>
          <a:p>
            <a:r>
              <a:rPr lang="en-US" dirty="0"/>
              <a:t>When you have spatial data, linear models assume that observations are independent</a:t>
            </a:r>
          </a:p>
          <a:p>
            <a:r>
              <a:rPr lang="en-US" dirty="0"/>
              <a:t>With autocorrelation, sites that are close together are more likely to be similar</a:t>
            </a:r>
          </a:p>
          <a:p>
            <a:pPr lvl="1"/>
            <a:r>
              <a:rPr lang="en-US" dirty="0"/>
              <a:t>This breaks a key assumption of our model</a:t>
            </a:r>
          </a:p>
          <a:p>
            <a:r>
              <a:rPr lang="en-US" dirty="0"/>
              <a:t>We can control for this by adding a spatial term to our model</a:t>
            </a:r>
          </a:p>
          <a:p>
            <a:pPr lvl="1"/>
            <a:r>
              <a:rPr lang="en-US" dirty="0"/>
              <a:t>Conceptually similar to random effects, we are controlling for non-independence in observations</a:t>
            </a:r>
          </a:p>
          <a:p>
            <a:r>
              <a:rPr lang="en-US" dirty="0"/>
              <a:t>This is complex and should only be done if we think we need it</a:t>
            </a:r>
          </a:p>
          <a:p>
            <a:r>
              <a:rPr lang="en-US" dirty="0"/>
              <a:t>Luckily we can test for spatial autocorrelation by looking at our model residuals with a variogram</a:t>
            </a:r>
            <a:endParaRPr lang="en-GB" dirty="0"/>
          </a:p>
        </p:txBody>
      </p:sp>
    </p:spTree>
    <p:extLst>
      <p:ext uri="{BB962C8B-B14F-4D97-AF65-F5344CB8AC3E}">
        <p14:creationId xmlns:p14="http://schemas.microsoft.com/office/powerpoint/2010/main" val="148347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18B0DF64-521D-69D1-045F-432444F08AB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5B8E0-C0D1-A51D-D48B-E77E926415E5}"/>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a:t>In this session…</a:t>
            </a:r>
          </a:p>
        </p:txBody>
      </p:sp>
      <p:cxnSp>
        <p:nvCxnSpPr>
          <p:cNvPr id="15" name="Straight Connector 14">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1AD03A-5864-96FC-9D45-6EF0F8243664}"/>
              </a:ext>
            </a:extLst>
          </p:cNvPr>
          <p:cNvSpPr>
            <a:spLocks noGrp="1"/>
          </p:cNvSpPr>
          <p:nvPr>
            <p:ph sz="half" idx="1"/>
          </p:nvPr>
        </p:nvSpPr>
        <p:spPr>
          <a:xfrm>
            <a:off x="5105398" y="1115568"/>
            <a:ext cx="6245352" cy="4626864"/>
          </a:xfrm>
        </p:spPr>
        <p:txBody>
          <a:bodyPr vert="horz" lIns="91440" tIns="45720" rIns="91440" bIns="45720" rtlCol="0" anchor="ctr">
            <a:normAutofit/>
          </a:bodyPr>
          <a:lstStyle/>
          <a:p>
            <a:r>
              <a:rPr lang="en-US" dirty="0"/>
              <a:t>Building on the skills from part 1</a:t>
            </a:r>
          </a:p>
          <a:p>
            <a:r>
              <a:rPr lang="en-US" dirty="0"/>
              <a:t>Creating a statistical toolkit</a:t>
            </a:r>
          </a:p>
          <a:p>
            <a:pPr lvl="1"/>
            <a:r>
              <a:rPr lang="en-US" dirty="0"/>
              <a:t>More distributions and GLMs</a:t>
            </a:r>
          </a:p>
          <a:p>
            <a:pPr lvl="1"/>
            <a:r>
              <a:rPr lang="en-US" dirty="0"/>
              <a:t>Mixed effects, and other common model extensions</a:t>
            </a:r>
          </a:p>
          <a:p>
            <a:pPr lvl="1"/>
            <a:r>
              <a:rPr lang="en-US" dirty="0"/>
              <a:t>Non-parametric models</a:t>
            </a:r>
          </a:p>
          <a:p>
            <a:pPr lvl="1"/>
            <a:r>
              <a:rPr lang="en-US" dirty="0"/>
              <a:t>Model fit and model comparisons</a:t>
            </a:r>
          </a:p>
          <a:p>
            <a:r>
              <a:rPr lang="en-US" dirty="0"/>
              <a:t>Expanding horizons: Other frameworks for looking at problems</a:t>
            </a:r>
          </a:p>
          <a:p>
            <a:r>
              <a:rPr lang="en-US" dirty="0"/>
              <a:t>Work through examples in R.</a:t>
            </a:r>
          </a:p>
          <a:p>
            <a:endParaRPr lang="en-US" dirty="0"/>
          </a:p>
        </p:txBody>
      </p:sp>
    </p:spTree>
    <p:extLst>
      <p:ext uri="{BB962C8B-B14F-4D97-AF65-F5344CB8AC3E}">
        <p14:creationId xmlns:p14="http://schemas.microsoft.com/office/powerpoint/2010/main" val="382201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A0726-3CA6-28A1-C07A-4F3237341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94B3D-5EB0-B4BB-007A-B1C3DCE2FBD0}"/>
              </a:ext>
            </a:extLst>
          </p:cNvPr>
          <p:cNvSpPr>
            <a:spLocks noGrp="1"/>
          </p:cNvSpPr>
          <p:nvPr>
            <p:ph type="title"/>
          </p:nvPr>
        </p:nvSpPr>
        <p:spPr/>
        <p:txBody>
          <a:bodyPr/>
          <a:lstStyle/>
          <a:p>
            <a:r>
              <a:rPr lang="en-GB" dirty="0"/>
              <a:t>Extension 5: Spatial Autocorrelation</a:t>
            </a:r>
          </a:p>
        </p:txBody>
      </p:sp>
      <p:pic>
        <p:nvPicPr>
          <p:cNvPr id="5" name="Picture 4">
            <a:extLst>
              <a:ext uri="{FF2B5EF4-FFF2-40B4-BE49-F238E27FC236}">
                <a16:creationId xmlns:a16="http://schemas.microsoft.com/office/drawing/2014/main" id="{258DEA89-6736-1444-2DB2-06C92FF1A908}"/>
              </a:ext>
            </a:extLst>
          </p:cNvPr>
          <p:cNvPicPr>
            <a:picLocks noChangeAspect="1"/>
          </p:cNvPicPr>
          <p:nvPr/>
        </p:nvPicPr>
        <p:blipFill>
          <a:blip r:embed="rId2"/>
          <a:stretch>
            <a:fillRect/>
          </a:stretch>
        </p:blipFill>
        <p:spPr>
          <a:xfrm>
            <a:off x="790172" y="1754183"/>
            <a:ext cx="4658128" cy="4166180"/>
          </a:xfrm>
          <a:prstGeom prst="rect">
            <a:avLst/>
          </a:prstGeom>
        </p:spPr>
      </p:pic>
      <p:pic>
        <p:nvPicPr>
          <p:cNvPr id="7" name="Picture 6">
            <a:extLst>
              <a:ext uri="{FF2B5EF4-FFF2-40B4-BE49-F238E27FC236}">
                <a16:creationId xmlns:a16="http://schemas.microsoft.com/office/drawing/2014/main" id="{0DF087E4-7CE0-9539-52DC-4324217422C0}"/>
              </a:ext>
            </a:extLst>
          </p:cNvPr>
          <p:cNvPicPr>
            <a:picLocks noChangeAspect="1"/>
          </p:cNvPicPr>
          <p:nvPr/>
        </p:nvPicPr>
        <p:blipFill>
          <a:blip r:embed="rId3"/>
          <a:stretch>
            <a:fillRect/>
          </a:stretch>
        </p:blipFill>
        <p:spPr>
          <a:xfrm>
            <a:off x="7220009" y="2002631"/>
            <a:ext cx="4658128" cy="4245769"/>
          </a:xfrm>
          <a:prstGeom prst="rect">
            <a:avLst/>
          </a:prstGeom>
        </p:spPr>
      </p:pic>
      <p:pic>
        <p:nvPicPr>
          <p:cNvPr id="9" name="Picture 8">
            <a:extLst>
              <a:ext uri="{FF2B5EF4-FFF2-40B4-BE49-F238E27FC236}">
                <a16:creationId xmlns:a16="http://schemas.microsoft.com/office/drawing/2014/main" id="{565D6DCB-B9C7-65C1-FDD7-7243F08867F2}"/>
              </a:ext>
            </a:extLst>
          </p:cNvPr>
          <p:cNvPicPr>
            <a:picLocks noChangeAspect="1"/>
          </p:cNvPicPr>
          <p:nvPr/>
        </p:nvPicPr>
        <p:blipFill>
          <a:blip r:embed="rId4"/>
          <a:stretch>
            <a:fillRect/>
          </a:stretch>
        </p:blipFill>
        <p:spPr>
          <a:xfrm>
            <a:off x="5314487" y="6094497"/>
            <a:ext cx="6630325" cy="466790"/>
          </a:xfrm>
          <a:prstGeom prst="rect">
            <a:avLst/>
          </a:prstGeom>
        </p:spPr>
      </p:pic>
      <p:pic>
        <p:nvPicPr>
          <p:cNvPr id="11" name="Picture 10">
            <a:extLst>
              <a:ext uri="{FF2B5EF4-FFF2-40B4-BE49-F238E27FC236}">
                <a16:creationId xmlns:a16="http://schemas.microsoft.com/office/drawing/2014/main" id="{B4CB26EC-E656-5AB3-EC06-B2DC06156D73}"/>
              </a:ext>
            </a:extLst>
          </p:cNvPr>
          <p:cNvPicPr>
            <a:picLocks noChangeAspect="1"/>
          </p:cNvPicPr>
          <p:nvPr/>
        </p:nvPicPr>
        <p:blipFill>
          <a:blip r:embed="rId5"/>
          <a:stretch>
            <a:fillRect/>
          </a:stretch>
        </p:blipFill>
        <p:spPr>
          <a:xfrm>
            <a:off x="437888" y="1629392"/>
            <a:ext cx="3753374" cy="161948"/>
          </a:xfrm>
          <a:prstGeom prst="rect">
            <a:avLst/>
          </a:prstGeom>
        </p:spPr>
      </p:pic>
      <p:sp>
        <p:nvSpPr>
          <p:cNvPr id="12" name="Arrow: Right 11">
            <a:extLst>
              <a:ext uri="{FF2B5EF4-FFF2-40B4-BE49-F238E27FC236}">
                <a16:creationId xmlns:a16="http://schemas.microsoft.com/office/drawing/2014/main" id="{EF258C4A-D3D2-8BCC-ECB8-CF5B292454E3}"/>
              </a:ext>
            </a:extLst>
          </p:cNvPr>
          <p:cNvSpPr/>
          <p:nvPr/>
        </p:nvSpPr>
        <p:spPr>
          <a:xfrm>
            <a:off x="5621171" y="3217259"/>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11F9679A-58CB-B956-CA7F-4C6D19CFFFDE}"/>
              </a:ext>
            </a:extLst>
          </p:cNvPr>
          <p:cNvPicPr>
            <a:picLocks noChangeAspect="1"/>
          </p:cNvPicPr>
          <p:nvPr/>
        </p:nvPicPr>
        <p:blipFill>
          <a:blip r:embed="rId6"/>
          <a:stretch>
            <a:fillRect/>
          </a:stretch>
        </p:blipFill>
        <p:spPr>
          <a:xfrm>
            <a:off x="2241105" y="3733913"/>
            <a:ext cx="3159107" cy="2665496"/>
          </a:xfrm>
          <a:prstGeom prst="rect">
            <a:avLst/>
          </a:prstGeom>
        </p:spPr>
      </p:pic>
    </p:spTree>
    <p:extLst>
      <p:ext uri="{BB962C8B-B14F-4D97-AF65-F5344CB8AC3E}">
        <p14:creationId xmlns:p14="http://schemas.microsoft.com/office/powerpoint/2010/main" val="2788599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B0FE-ECEE-345C-E7EB-0881B4DF31C3}"/>
              </a:ext>
            </a:extLst>
          </p:cNvPr>
          <p:cNvSpPr>
            <a:spLocks noGrp="1"/>
          </p:cNvSpPr>
          <p:nvPr>
            <p:ph type="title"/>
          </p:nvPr>
        </p:nvSpPr>
        <p:spPr/>
        <p:txBody>
          <a:bodyPr/>
          <a:lstStyle/>
          <a:p>
            <a:r>
              <a:rPr lang="en-GB"/>
              <a:t>And so on…</a:t>
            </a:r>
            <a:endParaRPr lang="en-GB" dirty="0"/>
          </a:p>
        </p:txBody>
      </p:sp>
      <p:sp>
        <p:nvSpPr>
          <p:cNvPr id="3" name="Content Placeholder 2">
            <a:extLst>
              <a:ext uri="{FF2B5EF4-FFF2-40B4-BE49-F238E27FC236}">
                <a16:creationId xmlns:a16="http://schemas.microsoft.com/office/drawing/2014/main" id="{511F9AFE-779D-9701-B3A4-83A9B9F1B99B}"/>
              </a:ext>
            </a:extLst>
          </p:cNvPr>
          <p:cNvSpPr>
            <a:spLocks noGrp="1"/>
          </p:cNvSpPr>
          <p:nvPr>
            <p:ph idx="1"/>
          </p:nvPr>
        </p:nvSpPr>
        <p:spPr/>
        <p:txBody>
          <a:bodyPr/>
          <a:lstStyle/>
          <a:p>
            <a:r>
              <a:rPr lang="en-GB"/>
              <a:t>Implementing each one of these is simply learning one more “add-on” for your model. They do not substantially change how they work.</a:t>
            </a:r>
            <a:endParaRPr lang="en-GB" dirty="0"/>
          </a:p>
        </p:txBody>
      </p:sp>
      <p:pic>
        <p:nvPicPr>
          <p:cNvPr id="5" name="Picture 4" descr="Hot air balloons flying over a river&#10;&#10;AI-generated content may be incorrect.">
            <a:extLst>
              <a:ext uri="{FF2B5EF4-FFF2-40B4-BE49-F238E27FC236}">
                <a16:creationId xmlns:a16="http://schemas.microsoft.com/office/drawing/2014/main" id="{3D974C51-3BDA-54FA-32E5-B63DEF841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306" y="2931916"/>
            <a:ext cx="8125387" cy="3316484"/>
          </a:xfrm>
          <a:prstGeom prst="rect">
            <a:avLst/>
          </a:prstGeom>
        </p:spPr>
      </p:pic>
    </p:spTree>
    <p:extLst>
      <p:ext uri="{BB962C8B-B14F-4D97-AF65-F5344CB8AC3E}">
        <p14:creationId xmlns:p14="http://schemas.microsoft.com/office/powerpoint/2010/main" val="991072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AB64-22FD-D121-37FC-94C003155631}"/>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5129F092-C54C-79FB-10BD-929CDA010A09}"/>
              </a:ext>
            </a:extLst>
          </p:cNvPr>
          <p:cNvSpPr>
            <a:spLocks noGrp="1"/>
          </p:cNvSpPr>
          <p:nvPr>
            <p:ph idx="1"/>
          </p:nvPr>
        </p:nvSpPr>
        <p:spPr/>
        <p:txBody>
          <a:bodyPr/>
          <a:lstStyle/>
          <a:p>
            <a:endParaRPr lang="en-GB"/>
          </a:p>
        </p:txBody>
      </p:sp>
      <p:pic>
        <p:nvPicPr>
          <p:cNvPr id="4" name="Picture 3" descr="A cartoon of a dog looking at a computer screen&#10;&#10;Description automatically generated with low confidence">
            <a:extLst>
              <a:ext uri="{FF2B5EF4-FFF2-40B4-BE49-F238E27FC236}">
                <a16:creationId xmlns:a16="http://schemas.microsoft.com/office/drawing/2014/main" id="{AE90AF65-42FA-9909-17A4-3AFE5306D48B}"/>
              </a:ext>
            </a:extLst>
          </p:cNvPr>
          <p:cNvPicPr>
            <a:picLocks noChangeAspect="1"/>
          </p:cNvPicPr>
          <p:nvPr/>
        </p:nvPicPr>
        <p:blipFill rotWithShape="1">
          <a:blip r:embed="rId2">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18846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036EA-1D53-4399-8A3E-F5B04A9C4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6590B-5005-C62C-E937-70937609EB94}"/>
              </a:ext>
            </a:extLst>
          </p:cNvPr>
          <p:cNvSpPr>
            <a:spLocks noGrp="1"/>
          </p:cNvSpPr>
          <p:nvPr>
            <p:ph type="title"/>
          </p:nvPr>
        </p:nvSpPr>
        <p:spPr/>
        <p:txBody>
          <a:bodyPr/>
          <a:lstStyle/>
          <a:p>
            <a:r>
              <a:rPr lang="en-GB" dirty="0"/>
              <a:t>PART 3: Moving past GLMs</a:t>
            </a:r>
          </a:p>
        </p:txBody>
      </p:sp>
      <p:pic>
        <p:nvPicPr>
          <p:cNvPr id="6" name="Content Placeholder 5" descr="A cartoon of a person standing in a chicken coop&#10;&#10;AI-generated content may be incorrect.">
            <a:extLst>
              <a:ext uri="{FF2B5EF4-FFF2-40B4-BE49-F238E27FC236}">
                <a16:creationId xmlns:a16="http://schemas.microsoft.com/office/drawing/2014/main" id="{95F5D11E-771C-02F4-6C73-2D1FF01F14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69514" y="1731963"/>
            <a:ext cx="3555286" cy="4455359"/>
          </a:xfrm>
        </p:spPr>
      </p:pic>
    </p:spTree>
    <p:extLst>
      <p:ext uri="{BB962C8B-B14F-4D97-AF65-F5344CB8AC3E}">
        <p14:creationId xmlns:p14="http://schemas.microsoft.com/office/powerpoint/2010/main" val="1930950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7C07-7BF8-7657-0FA9-E5D73B4819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39FCA-F6AA-72AC-AD63-B28A85D53D4A}"/>
              </a:ext>
            </a:extLst>
          </p:cNvPr>
          <p:cNvSpPr>
            <a:spLocks noGrp="1"/>
          </p:cNvSpPr>
          <p:nvPr>
            <p:ph type="title"/>
          </p:nvPr>
        </p:nvSpPr>
        <p:spPr/>
        <p:txBody>
          <a:bodyPr/>
          <a:lstStyle/>
          <a:p>
            <a:r>
              <a:rPr lang="en-US" dirty="0"/>
              <a:t>Statistical Models</a:t>
            </a:r>
            <a:endParaRPr lang="en-GB" dirty="0"/>
          </a:p>
        </p:txBody>
      </p:sp>
      <p:sp>
        <p:nvSpPr>
          <p:cNvPr id="3" name="Content Placeholder 2">
            <a:extLst>
              <a:ext uri="{FF2B5EF4-FFF2-40B4-BE49-F238E27FC236}">
                <a16:creationId xmlns:a16="http://schemas.microsoft.com/office/drawing/2014/main" id="{125D3DAA-3CA6-2ED1-A3D7-8F5054D3E663}"/>
              </a:ext>
            </a:extLst>
          </p:cNvPr>
          <p:cNvSpPr>
            <a:spLocks noGrp="1"/>
          </p:cNvSpPr>
          <p:nvPr>
            <p:ph idx="1"/>
          </p:nvPr>
        </p:nvSpPr>
        <p:spPr>
          <a:xfrm>
            <a:off x="913795" y="2799249"/>
            <a:ext cx="10353762" cy="4058751"/>
          </a:xfrm>
        </p:spPr>
        <p:txBody>
          <a:bodyPr/>
          <a:lstStyle/>
          <a:p>
            <a:r>
              <a:rPr lang="en-US" dirty="0"/>
              <a:t>Question: what do we do if no model fits properly?</a:t>
            </a:r>
          </a:p>
        </p:txBody>
      </p:sp>
    </p:spTree>
    <p:extLst>
      <p:ext uri="{BB962C8B-B14F-4D97-AF65-F5344CB8AC3E}">
        <p14:creationId xmlns:p14="http://schemas.microsoft.com/office/powerpoint/2010/main" val="1795919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3B789-1025-EC5A-12E7-3C8F9852E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52DEC-6FD6-6EC6-D847-B5D5768BB927}"/>
              </a:ext>
            </a:extLst>
          </p:cNvPr>
          <p:cNvSpPr>
            <a:spLocks noGrp="1"/>
          </p:cNvSpPr>
          <p:nvPr>
            <p:ph type="title"/>
          </p:nvPr>
        </p:nvSpPr>
        <p:spPr/>
        <p:txBody>
          <a:bodyPr/>
          <a:lstStyle/>
          <a:p>
            <a:r>
              <a:rPr lang="en-US" dirty="0"/>
              <a:t>Statistical Models</a:t>
            </a:r>
            <a:endParaRPr lang="en-GB" dirty="0"/>
          </a:p>
        </p:txBody>
      </p:sp>
      <p:sp>
        <p:nvSpPr>
          <p:cNvPr id="3" name="Content Placeholder 2">
            <a:extLst>
              <a:ext uri="{FF2B5EF4-FFF2-40B4-BE49-F238E27FC236}">
                <a16:creationId xmlns:a16="http://schemas.microsoft.com/office/drawing/2014/main" id="{509C6B36-3F2D-3E57-36B3-E45CCDDE40E7}"/>
              </a:ext>
            </a:extLst>
          </p:cNvPr>
          <p:cNvSpPr>
            <a:spLocks noGrp="1"/>
          </p:cNvSpPr>
          <p:nvPr>
            <p:ph idx="1"/>
          </p:nvPr>
        </p:nvSpPr>
        <p:spPr>
          <a:xfrm>
            <a:off x="913795" y="2284899"/>
            <a:ext cx="10353762" cy="4058751"/>
          </a:xfrm>
        </p:spPr>
        <p:txBody>
          <a:bodyPr/>
          <a:lstStyle/>
          <a:p>
            <a:r>
              <a:rPr lang="en-US" dirty="0"/>
              <a:t>Question: what do we do if no model fits properly?</a:t>
            </a:r>
          </a:p>
          <a:p>
            <a:pPr lvl="1"/>
            <a:r>
              <a:rPr lang="en-US" dirty="0"/>
              <a:t>We have a lot of options!</a:t>
            </a:r>
          </a:p>
          <a:p>
            <a:pPr lvl="1"/>
            <a:r>
              <a:rPr lang="en-US" dirty="0"/>
              <a:t>Look again. R has a lot of distributions implemented, one of them might work</a:t>
            </a:r>
          </a:p>
          <a:p>
            <a:pPr lvl="1"/>
            <a:r>
              <a:rPr lang="en-US" dirty="0"/>
              <a:t>Try a data transformation? Could a square root, a log, a logit transformation help (note: use this as a last resort, it’s better to use native data)</a:t>
            </a:r>
          </a:p>
          <a:p>
            <a:pPr lvl="1"/>
            <a:r>
              <a:rPr lang="en-US" dirty="0"/>
              <a:t>Get more complicated. Some issues can be solved by adding more parameters and corrections (e.g. quadratic parameters), or by bootstrapping.</a:t>
            </a:r>
          </a:p>
          <a:p>
            <a:pPr lvl="1"/>
            <a:r>
              <a:rPr lang="en-US" b="1" dirty="0"/>
              <a:t>Use a non- or semi-parametric approach!</a:t>
            </a:r>
          </a:p>
        </p:txBody>
      </p:sp>
    </p:spTree>
    <p:extLst>
      <p:ext uri="{BB962C8B-B14F-4D97-AF65-F5344CB8AC3E}">
        <p14:creationId xmlns:p14="http://schemas.microsoft.com/office/powerpoint/2010/main" val="28285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A3710-043F-A6D6-1B1B-A6B11610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04A64-0660-70AB-D7A4-1712DB9E25F9}"/>
              </a:ext>
            </a:extLst>
          </p:cNvPr>
          <p:cNvSpPr>
            <a:spLocks noGrp="1"/>
          </p:cNvSpPr>
          <p:nvPr>
            <p:ph type="title"/>
          </p:nvPr>
        </p:nvSpPr>
        <p:spPr/>
        <p:txBody>
          <a:bodyPr/>
          <a:lstStyle/>
          <a:p>
            <a:r>
              <a:rPr lang="en-US" dirty="0"/>
              <a:t>Non-parametric model</a:t>
            </a:r>
          </a:p>
        </p:txBody>
      </p:sp>
      <p:sp>
        <p:nvSpPr>
          <p:cNvPr id="3" name="Content Placeholder 2">
            <a:extLst>
              <a:ext uri="{FF2B5EF4-FFF2-40B4-BE49-F238E27FC236}">
                <a16:creationId xmlns:a16="http://schemas.microsoft.com/office/drawing/2014/main" id="{6439E222-0395-95C2-DC12-6DDA76ACBBD2}"/>
              </a:ext>
            </a:extLst>
          </p:cNvPr>
          <p:cNvSpPr>
            <a:spLocks noGrp="1"/>
          </p:cNvSpPr>
          <p:nvPr>
            <p:ph idx="1"/>
          </p:nvPr>
        </p:nvSpPr>
        <p:spPr/>
        <p:txBody>
          <a:bodyPr>
            <a:normAutofit/>
          </a:bodyPr>
          <a:lstStyle/>
          <a:p>
            <a:r>
              <a:rPr lang="en-US" dirty="0"/>
              <a:t>A very useful alternative when no other approach works. </a:t>
            </a:r>
          </a:p>
          <a:p>
            <a:pPr lvl="1"/>
            <a:r>
              <a:rPr lang="en-US" dirty="0"/>
              <a:t>Requires no distribution, makes no assumptions about data</a:t>
            </a:r>
          </a:p>
          <a:p>
            <a:pPr lvl="1"/>
            <a:r>
              <a:rPr lang="en-US" dirty="0"/>
              <a:t>BUT less powerful, cannot model interactions or other complex parameters.</a:t>
            </a:r>
          </a:p>
          <a:p>
            <a:r>
              <a:rPr lang="en-US" dirty="0"/>
              <a:t>Every parametric test has a non-parametric equivalent. But they all basically work the same way. For some reason they all have complicated names.</a:t>
            </a:r>
          </a:p>
          <a:p>
            <a:pPr lvl="1"/>
            <a:r>
              <a:rPr lang="en-US" dirty="0"/>
              <a:t>Paired t-test </a:t>
            </a:r>
            <a:r>
              <a:rPr lang="en-US" dirty="0">
                <a:sym typeface="Wingdings" panose="05000000000000000000" pitchFamily="2" charset="2"/>
              </a:rPr>
              <a:t> Signed-rank test</a:t>
            </a:r>
            <a:endParaRPr lang="en-US" dirty="0"/>
          </a:p>
          <a:p>
            <a:pPr lvl="1"/>
            <a:r>
              <a:rPr lang="en-US" dirty="0"/>
              <a:t>2-sample t-test -&gt; Mann-Whitney test</a:t>
            </a:r>
          </a:p>
          <a:p>
            <a:pPr lvl="1"/>
            <a:r>
              <a:rPr lang="en-US" dirty="0"/>
              <a:t>ANOVA </a:t>
            </a:r>
            <a:r>
              <a:rPr lang="en-US" dirty="0">
                <a:sym typeface="Wingdings" panose="05000000000000000000" pitchFamily="2" charset="2"/>
              </a:rPr>
              <a:t> Kruskal-Wallis test</a:t>
            </a:r>
          </a:p>
          <a:p>
            <a:pPr lvl="1"/>
            <a:r>
              <a:rPr lang="en-US" dirty="0">
                <a:sym typeface="Wingdings" panose="05000000000000000000" pitchFamily="2" charset="2"/>
              </a:rPr>
              <a:t>Linear regression  Spearman rank correlation (in some cases)</a:t>
            </a:r>
          </a:p>
          <a:p>
            <a:endParaRPr lang="en-US" dirty="0"/>
          </a:p>
        </p:txBody>
      </p:sp>
    </p:spTree>
    <p:extLst>
      <p:ext uri="{BB962C8B-B14F-4D97-AF65-F5344CB8AC3E}">
        <p14:creationId xmlns:p14="http://schemas.microsoft.com/office/powerpoint/2010/main" val="199826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9ED2-4181-832C-00CA-E1327CAA9A9A}"/>
              </a:ext>
            </a:extLst>
          </p:cNvPr>
          <p:cNvSpPr>
            <a:spLocks noGrp="1"/>
          </p:cNvSpPr>
          <p:nvPr>
            <p:ph type="title"/>
          </p:nvPr>
        </p:nvSpPr>
        <p:spPr/>
        <p:txBody>
          <a:bodyPr/>
          <a:lstStyle/>
          <a:p>
            <a:r>
              <a:rPr lang="en-GB" dirty="0"/>
              <a:t>Non-parametric models</a:t>
            </a:r>
          </a:p>
        </p:txBody>
      </p:sp>
      <p:sp>
        <p:nvSpPr>
          <p:cNvPr id="3" name="Content Placeholder 2">
            <a:extLst>
              <a:ext uri="{FF2B5EF4-FFF2-40B4-BE49-F238E27FC236}">
                <a16:creationId xmlns:a16="http://schemas.microsoft.com/office/drawing/2014/main" id="{531D44F3-0C4C-8532-24CB-FE610AE7DA87}"/>
              </a:ext>
            </a:extLst>
          </p:cNvPr>
          <p:cNvSpPr>
            <a:spLocks noGrp="1"/>
          </p:cNvSpPr>
          <p:nvPr>
            <p:ph idx="1"/>
          </p:nvPr>
        </p:nvSpPr>
        <p:spPr/>
        <p:txBody>
          <a:bodyPr/>
          <a:lstStyle/>
          <a:p>
            <a:r>
              <a:rPr lang="en-GB" dirty="0"/>
              <a:t>Example: for this dataset we could use a linear model (ANOVA), as we have a continuous response and categorical predictor. But if it’s not normally distributed, we can try the equivalent non-parametric test.</a:t>
            </a:r>
          </a:p>
        </p:txBody>
      </p:sp>
      <p:pic>
        <p:nvPicPr>
          <p:cNvPr id="5" name="Picture 4">
            <a:extLst>
              <a:ext uri="{FF2B5EF4-FFF2-40B4-BE49-F238E27FC236}">
                <a16:creationId xmlns:a16="http://schemas.microsoft.com/office/drawing/2014/main" id="{6F037EFF-CD09-9E69-0029-7959A5E86A8B}"/>
              </a:ext>
            </a:extLst>
          </p:cNvPr>
          <p:cNvPicPr>
            <a:picLocks noChangeAspect="1"/>
          </p:cNvPicPr>
          <p:nvPr/>
        </p:nvPicPr>
        <p:blipFill>
          <a:blip r:embed="rId2"/>
          <a:stretch>
            <a:fillRect/>
          </a:stretch>
        </p:blipFill>
        <p:spPr>
          <a:xfrm>
            <a:off x="1466138" y="3019424"/>
            <a:ext cx="4325061" cy="3653307"/>
          </a:xfrm>
          <a:prstGeom prst="rect">
            <a:avLst/>
          </a:prstGeom>
        </p:spPr>
      </p:pic>
      <p:pic>
        <p:nvPicPr>
          <p:cNvPr id="7" name="Picture 6">
            <a:extLst>
              <a:ext uri="{FF2B5EF4-FFF2-40B4-BE49-F238E27FC236}">
                <a16:creationId xmlns:a16="http://schemas.microsoft.com/office/drawing/2014/main" id="{7E1CC11A-E23B-A7AA-3DB9-70821FECFC06}"/>
              </a:ext>
            </a:extLst>
          </p:cNvPr>
          <p:cNvPicPr>
            <a:picLocks noChangeAspect="1"/>
          </p:cNvPicPr>
          <p:nvPr/>
        </p:nvPicPr>
        <p:blipFill>
          <a:blip r:embed="rId3"/>
          <a:stretch>
            <a:fillRect/>
          </a:stretch>
        </p:blipFill>
        <p:spPr>
          <a:xfrm>
            <a:off x="6343542" y="3429000"/>
            <a:ext cx="5544324" cy="914528"/>
          </a:xfrm>
          <a:prstGeom prst="rect">
            <a:avLst/>
          </a:prstGeom>
        </p:spPr>
      </p:pic>
      <p:pic>
        <p:nvPicPr>
          <p:cNvPr id="9" name="Picture 8">
            <a:extLst>
              <a:ext uri="{FF2B5EF4-FFF2-40B4-BE49-F238E27FC236}">
                <a16:creationId xmlns:a16="http://schemas.microsoft.com/office/drawing/2014/main" id="{00571130-D935-DE89-1B5C-7225E0C6D2DF}"/>
              </a:ext>
            </a:extLst>
          </p:cNvPr>
          <p:cNvPicPr>
            <a:picLocks noChangeAspect="1"/>
          </p:cNvPicPr>
          <p:nvPr/>
        </p:nvPicPr>
        <p:blipFill>
          <a:blip r:embed="rId4"/>
          <a:stretch>
            <a:fillRect/>
          </a:stretch>
        </p:blipFill>
        <p:spPr>
          <a:xfrm>
            <a:off x="6724092" y="4425456"/>
            <a:ext cx="4925112" cy="1895740"/>
          </a:xfrm>
          <a:prstGeom prst="rect">
            <a:avLst/>
          </a:prstGeom>
        </p:spPr>
      </p:pic>
    </p:spTree>
    <p:extLst>
      <p:ext uri="{BB962C8B-B14F-4D97-AF65-F5344CB8AC3E}">
        <p14:creationId xmlns:p14="http://schemas.microsoft.com/office/powerpoint/2010/main" val="385990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03B6E-58D2-04B5-DAFA-BCC609165A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48B53-323C-40F2-6904-1BB065ADB704}"/>
              </a:ext>
            </a:extLst>
          </p:cNvPr>
          <p:cNvSpPr>
            <a:spLocks noGrp="1"/>
          </p:cNvSpPr>
          <p:nvPr>
            <p:ph type="title"/>
          </p:nvPr>
        </p:nvSpPr>
        <p:spPr/>
        <p:txBody>
          <a:bodyPr/>
          <a:lstStyle/>
          <a:p>
            <a:r>
              <a:rPr lang="en-US" dirty="0"/>
              <a:t>Semi-parametric models:</a:t>
            </a:r>
          </a:p>
        </p:txBody>
      </p:sp>
      <p:sp>
        <p:nvSpPr>
          <p:cNvPr id="3" name="Content Placeholder 2">
            <a:extLst>
              <a:ext uri="{FF2B5EF4-FFF2-40B4-BE49-F238E27FC236}">
                <a16:creationId xmlns:a16="http://schemas.microsoft.com/office/drawing/2014/main" id="{20CB19A0-521B-C6C5-FE30-6A0242C7A00B}"/>
              </a:ext>
            </a:extLst>
          </p:cNvPr>
          <p:cNvSpPr>
            <a:spLocks noGrp="1"/>
          </p:cNvSpPr>
          <p:nvPr>
            <p:ph idx="1"/>
          </p:nvPr>
        </p:nvSpPr>
        <p:spPr>
          <a:xfrm>
            <a:off x="913795" y="1732449"/>
            <a:ext cx="6401405" cy="4058751"/>
          </a:xfrm>
        </p:spPr>
        <p:txBody>
          <a:bodyPr>
            <a:normAutofit fontScale="92500"/>
          </a:bodyPr>
          <a:lstStyle/>
          <a:p>
            <a:r>
              <a:rPr lang="en-US" dirty="0"/>
              <a:t>Combines properties of parametric and non-parametric models</a:t>
            </a:r>
          </a:p>
          <a:p>
            <a:r>
              <a:rPr lang="en-US" dirty="0"/>
              <a:t>Most commonly used are </a:t>
            </a:r>
            <a:r>
              <a:rPr lang="en-US" dirty="0" err="1"/>
              <a:t>Generalised</a:t>
            </a:r>
            <a:r>
              <a:rPr lang="en-US" dirty="0"/>
              <a:t> Additive Models</a:t>
            </a:r>
          </a:p>
          <a:p>
            <a:r>
              <a:rPr lang="en-US" dirty="0"/>
              <a:t>Very flexible, very useful for non-linear relationships</a:t>
            </a:r>
          </a:p>
          <a:p>
            <a:pPr lvl="1"/>
            <a:r>
              <a:rPr lang="en-US" dirty="0"/>
              <a:t>Especially for those that don’t fit into a standard distribution</a:t>
            </a:r>
          </a:p>
          <a:p>
            <a:r>
              <a:rPr lang="en-US" dirty="0"/>
              <a:t>BUT predictions are difficult and very prone to over-fitting</a:t>
            </a:r>
          </a:p>
          <a:p>
            <a:r>
              <a:rPr lang="en-US" dirty="0"/>
              <a:t>Interpretation is also difficult, as few concrete parameters are returned</a:t>
            </a:r>
          </a:p>
          <a:p>
            <a:r>
              <a:rPr lang="en-US" dirty="0"/>
              <a:t>Helpfully if data fits a parametric distribution, a GAM will just resolve to that.</a:t>
            </a:r>
          </a:p>
        </p:txBody>
      </p:sp>
      <p:pic>
        <p:nvPicPr>
          <p:cNvPr id="5" name="Picture 4" descr="A graph of different colored lines&#10;&#10;AI-generated content may be incorrect.">
            <a:extLst>
              <a:ext uri="{FF2B5EF4-FFF2-40B4-BE49-F238E27FC236}">
                <a16:creationId xmlns:a16="http://schemas.microsoft.com/office/drawing/2014/main" id="{825866EE-2501-8F3C-2520-B830C59E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901" y="1732449"/>
            <a:ext cx="4034675" cy="4286250"/>
          </a:xfrm>
          <a:prstGeom prst="rect">
            <a:avLst/>
          </a:prstGeom>
        </p:spPr>
      </p:pic>
      <p:sp>
        <p:nvSpPr>
          <p:cNvPr id="6" name="TextBox 5">
            <a:extLst>
              <a:ext uri="{FF2B5EF4-FFF2-40B4-BE49-F238E27FC236}">
                <a16:creationId xmlns:a16="http://schemas.microsoft.com/office/drawing/2014/main" id="{8E69FD93-E337-24CB-9FAF-E882B560129A}"/>
              </a:ext>
            </a:extLst>
          </p:cNvPr>
          <p:cNvSpPr txBox="1"/>
          <p:nvPr/>
        </p:nvSpPr>
        <p:spPr>
          <a:xfrm>
            <a:off x="7410313" y="6007745"/>
            <a:ext cx="4034675" cy="246221"/>
          </a:xfrm>
          <a:prstGeom prst="rect">
            <a:avLst/>
          </a:prstGeom>
          <a:noFill/>
        </p:spPr>
        <p:txBody>
          <a:bodyPr wrap="square" rtlCol="0">
            <a:spAutoFit/>
          </a:bodyPr>
          <a:lstStyle/>
          <a:p>
            <a:r>
              <a:rPr lang="en-GB" sz="1000" dirty="0"/>
              <a:t>Source: https://www.nature.com/articles/s41598-022-05774-y</a:t>
            </a:r>
          </a:p>
        </p:txBody>
      </p:sp>
    </p:spTree>
    <p:extLst>
      <p:ext uri="{BB962C8B-B14F-4D97-AF65-F5344CB8AC3E}">
        <p14:creationId xmlns:p14="http://schemas.microsoft.com/office/powerpoint/2010/main" val="210351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A844-0A0A-5E43-700A-45A38CE6F8EC}"/>
              </a:ext>
            </a:extLst>
          </p:cNvPr>
          <p:cNvSpPr>
            <a:spLocks noGrp="1"/>
          </p:cNvSpPr>
          <p:nvPr>
            <p:ph type="title"/>
          </p:nvPr>
        </p:nvSpPr>
        <p:spPr/>
        <p:txBody>
          <a:bodyPr/>
          <a:lstStyle/>
          <a:p>
            <a:r>
              <a:rPr lang="en-GB" dirty="0"/>
              <a:t>Generalised Additive Models</a:t>
            </a:r>
          </a:p>
        </p:txBody>
      </p:sp>
      <p:sp>
        <p:nvSpPr>
          <p:cNvPr id="3" name="Content Placeholder 2">
            <a:extLst>
              <a:ext uri="{FF2B5EF4-FFF2-40B4-BE49-F238E27FC236}">
                <a16:creationId xmlns:a16="http://schemas.microsoft.com/office/drawing/2014/main" id="{6D003AA9-D4D2-F245-BED3-B912DC9C274A}"/>
              </a:ext>
            </a:extLst>
          </p:cNvPr>
          <p:cNvSpPr>
            <a:spLocks noGrp="1"/>
          </p:cNvSpPr>
          <p:nvPr>
            <p:ph idx="1"/>
          </p:nvPr>
        </p:nvSpPr>
        <p:spPr>
          <a:xfrm>
            <a:off x="913795" y="1732449"/>
            <a:ext cx="4970957" cy="4058751"/>
          </a:xfrm>
        </p:spPr>
        <p:txBody>
          <a:bodyPr>
            <a:normAutofit fontScale="92500" lnSpcReduction="10000"/>
          </a:bodyPr>
          <a:lstStyle/>
          <a:p>
            <a:r>
              <a:rPr lang="en-GB" dirty="0"/>
              <a:t>Based on “smoothing splines”, with two parameters</a:t>
            </a:r>
          </a:p>
          <a:p>
            <a:pPr lvl="1"/>
            <a:r>
              <a:rPr lang="en-GB" dirty="0">
                <a:effectLst/>
              </a:rPr>
              <a:t>f′′(x)</a:t>
            </a:r>
            <a:r>
              <a:rPr lang="en-GB" dirty="0"/>
              <a:t> is the second derivative of </a:t>
            </a:r>
            <a:r>
              <a:rPr lang="en-GB" dirty="0">
                <a:effectLst/>
              </a:rPr>
              <a:t>f(x) (the main expression)</a:t>
            </a:r>
            <a:r>
              <a:rPr lang="en-GB" dirty="0"/>
              <a:t> and describes how smooth the curve is (high values are indicative of a lot of ‘</a:t>
            </a:r>
            <a:r>
              <a:rPr lang="en-GB" dirty="0" err="1"/>
              <a:t>wigglyness</a:t>
            </a:r>
            <a:r>
              <a:rPr lang="en-GB" dirty="0"/>
              <a:t>’), </a:t>
            </a:r>
          </a:p>
          <a:p>
            <a:pPr lvl="1"/>
            <a:r>
              <a:rPr lang="en-GB" dirty="0">
                <a:effectLst/>
              </a:rPr>
              <a:t>λ</a:t>
            </a:r>
            <a:r>
              <a:rPr lang="en-GB" dirty="0"/>
              <a:t> is a tuning parameter that determines the penalty for `smoothness’. As </a:t>
            </a:r>
            <a:r>
              <a:rPr lang="el-GR" dirty="0">
                <a:effectLst/>
              </a:rPr>
              <a:t>λ→∞</a:t>
            </a:r>
            <a:r>
              <a:rPr lang="en-GB" dirty="0">
                <a:effectLst/>
              </a:rPr>
              <a:t>, the line will approach being completely straight</a:t>
            </a:r>
          </a:p>
          <a:p>
            <a:r>
              <a:rPr lang="en-GB" dirty="0">
                <a:effectLst/>
              </a:rPr>
              <a:t>Still produce residuals, which should be checked in the same way as for other models</a:t>
            </a:r>
          </a:p>
          <a:p>
            <a:r>
              <a:rPr lang="en-GB" dirty="0">
                <a:effectLst/>
              </a:rPr>
              <a:t>P-values should be interpreted with caution! They tend to be under-estimated</a:t>
            </a:r>
            <a:endParaRPr lang="en-GB" dirty="0"/>
          </a:p>
          <a:p>
            <a:endParaRPr lang="en-GB" dirty="0"/>
          </a:p>
        </p:txBody>
      </p:sp>
      <p:pic>
        <p:nvPicPr>
          <p:cNvPr id="5" name="Picture 4">
            <a:extLst>
              <a:ext uri="{FF2B5EF4-FFF2-40B4-BE49-F238E27FC236}">
                <a16:creationId xmlns:a16="http://schemas.microsoft.com/office/drawing/2014/main" id="{2562CD72-D1C5-F60C-9041-F94C8F706D2B}"/>
              </a:ext>
            </a:extLst>
          </p:cNvPr>
          <p:cNvPicPr>
            <a:picLocks noChangeAspect="1"/>
          </p:cNvPicPr>
          <p:nvPr/>
        </p:nvPicPr>
        <p:blipFill>
          <a:blip r:embed="rId2"/>
          <a:stretch>
            <a:fillRect/>
          </a:stretch>
        </p:blipFill>
        <p:spPr>
          <a:xfrm>
            <a:off x="6360868" y="4206844"/>
            <a:ext cx="5534025" cy="2438400"/>
          </a:xfrm>
          <a:prstGeom prst="rect">
            <a:avLst/>
          </a:prstGeom>
        </p:spPr>
      </p:pic>
      <p:pic>
        <p:nvPicPr>
          <p:cNvPr id="9" name="Picture 8">
            <a:extLst>
              <a:ext uri="{FF2B5EF4-FFF2-40B4-BE49-F238E27FC236}">
                <a16:creationId xmlns:a16="http://schemas.microsoft.com/office/drawing/2014/main" id="{BBF04375-BFD8-62C0-DD74-5ADE711BD298}"/>
              </a:ext>
            </a:extLst>
          </p:cNvPr>
          <p:cNvPicPr>
            <a:picLocks noChangeAspect="1"/>
          </p:cNvPicPr>
          <p:nvPr/>
        </p:nvPicPr>
        <p:blipFill>
          <a:blip r:embed="rId3"/>
          <a:stretch>
            <a:fillRect/>
          </a:stretch>
        </p:blipFill>
        <p:spPr>
          <a:xfrm>
            <a:off x="6307250" y="1580050"/>
            <a:ext cx="5480407" cy="2514599"/>
          </a:xfrm>
          <a:prstGeom prst="rect">
            <a:avLst/>
          </a:prstGeom>
        </p:spPr>
      </p:pic>
      <p:pic>
        <p:nvPicPr>
          <p:cNvPr id="11" name="Picture 10">
            <a:extLst>
              <a:ext uri="{FF2B5EF4-FFF2-40B4-BE49-F238E27FC236}">
                <a16:creationId xmlns:a16="http://schemas.microsoft.com/office/drawing/2014/main" id="{26000626-035A-1DDB-8E27-C40164ABF149}"/>
              </a:ext>
            </a:extLst>
          </p:cNvPr>
          <p:cNvPicPr>
            <a:picLocks noChangeAspect="1"/>
          </p:cNvPicPr>
          <p:nvPr/>
        </p:nvPicPr>
        <p:blipFill>
          <a:blip r:embed="rId4"/>
          <a:stretch>
            <a:fillRect/>
          </a:stretch>
        </p:blipFill>
        <p:spPr>
          <a:xfrm>
            <a:off x="9512379" y="253434"/>
            <a:ext cx="2679621" cy="2397722"/>
          </a:xfrm>
          <a:prstGeom prst="rect">
            <a:avLst/>
          </a:prstGeom>
        </p:spPr>
      </p:pic>
    </p:spTree>
    <p:extLst>
      <p:ext uri="{BB962C8B-B14F-4D97-AF65-F5344CB8AC3E}">
        <p14:creationId xmlns:p14="http://schemas.microsoft.com/office/powerpoint/2010/main" val="32613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0AA0FA25-CDAD-F3C1-6B93-6F8E81A80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E2772-3155-B5F6-F853-C201A1A6995B}"/>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a:t>What is not in this session…</a:t>
            </a:r>
          </a:p>
        </p:txBody>
      </p:sp>
      <p:sp>
        <p:nvSpPr>
          <p:cNvPr id="3" name="Content Placeholder 2">
            <a:extLst>
              <a:ext uri="{FF2B5EF4-FFF2-40B4-BE49-F238E27FC236}">
                <a16:creationId xmlns:a16="http://schemas.microsoft.com/office/drawing/2014/main" id="{91B55D6E-053B-83E3-9244-507A9DB89139}"/>
              </a:ext>
            </a:extLst>
          </p:cNvPr>
          <p:cNvSpPr>
            <a:spLocks noGrp="1"/>
          </p:cNvSpPr>
          <p:nvPr>
            <p:ph sz="half" idx="1"/>
          </p:nvPr>
        </p:nvSpPr>
        <p:spPr>
          <a:xfrm>
            <a:off x="913795" y="1732449"/>
            <a:ext cx="5546272" cy="4058751"/>
          </a:xfrm>
        </p:spPr>
        <p:txBody>
          <a:bodyPr vert="horz" lIns="91440" tIns="45720" rIns="91440" bIns="45720" rtlCol="0" anchor="ctr">
            <a:normAutofit/>
          </a:bodyPr>
          <a:lstStyle/>
          <a:p>
            <a:pPr>
              <a:buClr>
                <a:srgbClr val="6AA4EC"/>
              </a:buClr>
            </a:pPr>
            <a:r>
              <a:rPr lang="en-US" dirty="0"/>
              <a:t>Lots of mathematics</a:t>
            </a:r>
          </a:p>
          <a:p>
            <a:pPr>
              <a:buClr>
                <a:srgbClr val="6AA4EC"/>
              </a:buClr>
            </a:pPr>
            <a:r>
              <a:rPr lang="en-US" dirty="0"/>
              <a:t>Detail on lots of individual tests</a:t>
            </a:r>
          </a:p>
          <a:p>
            <a:pPr>
              <a:buClr>
                <a:srgbClr val="6AA4EC"/>
              </a:buClr>
            </a:pPr>
            <a:r>
              <a:rPr lang="en-US" dirty="0"/>
              <a:t>Comprehensive coverage of all statistical concepts.</a:t>
            </a:r>
          </a:p>
          <a:p>
            <a:pPr>
              <a:buClr>
                <a:srgbClr val="6AA4EC"/>
              </a:buClr>
            </a:pPr>
            <a:endParaRPr lang="en-US" dirty="0"/>
          </a:p>
        </p:txBody>
      </p:sp>
      <p:pic>
        <p:nvPicPr>
          <p:cNvPr id="10" name="Picture 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4" descr="A cartoon duck with math equations&#10;&#10;AI-generated content may be incorrect.">
            <a:extLst>
              <a:ext uri="{FF2B5EF4-FFF2-40B4-BE49-F238E27FC236}">
                <a16:creationId xmlns:a16="http://schemas.microsoft.com/office/drawing/2014/main" id="{FFC42C3F-F450-F0D3-AE84-20E8CFFE5036}"/>
              </a:ext>
            </a:extLst>
          </p:cNvPr>
          <p:cNvPicPr>
            <a:picLocks noChangeAspect="1"/>
          </p:cNvPicPr>
          <p:nvPr/>
        </p:nvPicPr>
        <p:blipFill>
          <a:blip r:embed="rId4">
            <a:extLst>
              <a:ext uri="{28A0092B-C50C-407E-A947-70E740481C1C}">
                <a14:useLocalDpi xmlns:a14="http://schemas.microsoft.com/office/drawing/2010/main" val="0"/>
              </a:ext>
            </a:extLst>
          </a:blip>
          <a:srcRect l="6439" r="10579" b="-1"/>
          <a:stretch/>
        </p:blipFill>
        <p:spPr>
          <a:xfrm>
            <a:off x="7066560" y="2132822"/>
            <a:ext cx="4065464" cy="3258006"/>
          </a:xfrm>
          <a:prstGeom prst="rect">
            <a:avLst/>
          </a:prstGeom>
        </p:spPr>
      </p:pic>
    </p:spTree>
    <p:extLst>
      <p:ext uri="{BB962C8B-B14F-4D97-AF65-F5344CB8AC3E}">
        <p14:creationId xmlns:p14="http://schemas.microsoft.com/office/powerpoint/2010/main" val="148033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88A2-2C77-7C0A-92DC-55AC2B4D3CE6}"/>
              </a:ext>
            </a:extLst>
          </p:cNvPr>
          <p:cNvSpPr>
            <a:spLocks noGrp="1"/>
          </p:cNvSpPr>
          <p:nvPr>
            <p:ph type="title"/>
          </p:nvPr>
        </p:nvSpPr>
        <p:spPr/>
        <p:txBody>
          <a:bodyPr/>
          <a:lstStyle/>
          <a:p>
            <a:r>
              <a:rPr lang="en-GB" dirty="0"/>
              <a:t>Summary: Parametric versus Non-parametric</a:t>
            </a:r>
          </a:p>
        </p:txBody>
      </p:sp>
      <p:sp>
        <p:nvSpPr>
          <p:cNvPr id="3" name="Content Placeholder 2">
            <a:extLst>
              <a:ext uri="{FF2B5EF4-FFF2-40B4-BE49-F238E27FC236}">
                <a16:creationId xmlns:a16="http://schemas.microsoft.com/office/drawing/2014/main" id="{362E838F-D201-6CB6-D262-14E8B52EA089}"/>
              </a:ext>
            </a:extLst>
          </p:cNvPr>
          <p:cNvSpPr>
            <a:spLocks noGrp="1"/>
          </p:cNvSpPr>
          <p:nvPr>
            <p:ph idx="1"/>
          </p:nvPr>
        </p:nvSpPr>
        <p:spPr>
          <a:xfrm>
            <a:off x="913795" y="1837224"/>
            <a:ext cx="10353762" cy="4058751"/>
          </a:xfrm>
        </p:spPr>
        <p:txBody>
          <a:bodyPr>
            <a:normAutofit fontScale="92500" lnSpcReduction="20000"/>
          </a:bodyPr>
          <a:lstStyle/>
          <a:p>
            <a:r>
              <a:rPr lang="en-GB" dirty="0"/>
              <a:t>Parametric models require you to make a choice on how the system works. Good practice as it makes you really think about the data.</a:t>
            </a:r>
          </a:p>
          <a:p>
            <a:r>
              <a:rPr lang="en-GB" dirty="0"/>
              <a:t>Parametric models have more constraints, are more complicated, and more prone to error</a:t>
            </a:r>
          </a:p>
          <a:p>
            <a:r>
              <a:rPr lang="en-GB" dirty="0"/>
              <a:t>BUT when they work, they are more powerful, and much more useful for building predictions</a:t>
            </a:r>
          </a:p>
          <a:p>
            <a:endParaRPr lang="en-GB" dirty="0"/>
          </a:p>
          <a:p>
            <a:r>
              <a:rPr lang="en-GB" dirty="0"/>
              <a:t>Non/semi-parametric models nearly always work, they are very flexible</a:t>
            </a:r>
          </a:p>
          <a:p>
            <a:r>
              <a:rPr lang="en-GB" dirty="0"/>
              <a:t>They have many fewer assumptions, and it is difficult to generate errors with them</a:t>
            </a:r>
          </a:p>
          <a:p>
            <a:r>
              <a:rPr lang="en-GB" dirty="0"/>
              <a:t>BUT they are less powerful, prone to overfitting, and can be very difficult to interpret or predict with.</a:t>
            </a:r>
          </a:p>
          <a:p>
            <a:endParaRPr lang="en-GB" dirty="0"/>
          </a:p>
          <a:p>
            <a:r>
              <a:rPr lang="en-GB" i="1" dirty="0"/>
              <a:t>A dark secret method: </a:t>
            </a:r>
            <a:r>
              <a:rPr lang="en-GB" dirty="0"/>
              <a:t>run both and make sure they give you a similar answer. If they don’t then something is likely wrong.</a:t>
            </a:r>
          </a:p>
        </p:txBody>
      </p:sp>
    </p:spTree>
    <p:extLst>
      <p:ext uri="{BB962C8B-B14F-4D97-AF65-F5344CB8AC3E}">
        <p14:creationId xmlns:p14="http://schemas.microsoft.com/office/powerpoint/2010/main" val="362289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59CA-8776-43D2-3B71-75FF45E39DC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773D6D43-ED19-FD10-6960-23A82AFF70DA}"/>
              </a:ext>
            </a:extLst>
          </p:cNvPr>
          <p:cNvSpPr>
            <a:spLocks noGrp="1"/>
          </p:cNvSpPr>
          <p:nvPr>
            <p:ph idx="1"/>
          </p:nvPr>
        </p:nvSpPr>
        <p:spPr/>
        <p:txBody>
          <a:bodyPr/>
          <a:lstStyle/>
          <a:p>
            <a:endParaRPr lang="en-GB"/>
          </a:p>
        </p:txBody>
      </p:sp>
      <p:pic>
        <p:nvPicPr>
          <p:cNvPr id="4" name="Picture 3" descr="A cartoon of a dog looking at a computer screen&#10;&#10;Description automatically generated with low confidence">
            <a:extLst>
              <a:ext uri="{FF2B5EF4-FFF2-40B4-BE49-F238E27FC236}">
                <a16:creationId xmlns:a16="http://schemas.microsoft.com/office/drawing/2014/main" id="{F5F77F87-5E42-3DC0-4150-870B28AE5039}"/>
              </a:ext>
            </a:extLst>
          </p:cNvPr>
          <p:cNvPicPr>
            <a:picLocks noChangeAspect="1"/>
          </p:cNvPicPr>
          <p:nvPr/>
        </p:nvPicPr>
        <p:blipFill rotWithShape="1">
          <a:blip r:embed="rId2">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231358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C71C9-2BC9-4C3B-20BE-6C3F7B6BF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965B7-7766-62F7-09D0-FDA6B7A34CB3}"/>
              </a:ext>
            </a:extLst>
          </p:cNvPr>
          <p:cNvSpPr>
            <a:spLocks noGrp="1"/>
          </p:cNvSpPr>
          <p:nvPr>
            <p:ph type="title"/>
          </p:nvPr>
        </p:nvSpPr>
        <p:spPr/>
        <p:txBody>
          <a:bodyPr/>
          <a:lstStyle/>
          <a:p>
            <a:r>
              <a:rPr lang="en-US" dirty="0"/>
              <a:t>The Practical: Part 2</a:t>
            </a:r>
            <a:endParaRPr lang="en-GB" dirty="0"/>
          </a:p>
        </p:txBody>
      </p:sp>
      <p:sp>
        <p:nvSpPr>
          <p:cNvPr id="3" name="Content Placeholder 2">
            <a:extLst>
              <a:ext uri="{FF2B5EF4-FFF2-40B4-BE49-F238E27FC236}">
                <a16:creationId xmlns:a16="http://schemas.microsoft.com/office/drawing/2014/main" id="{CDA73ADB-94C0-DF3D-AC14-CE12913ACB6B}"/>
              </a:ext>
            </a:extLst>
          </p:cNvPr>
          <p:cNvSpPr>
            <a:spLocks noGrp="1"/>
          </p:cNvSpPr>
          <p:nvPr>
            <p:ph idx="1"/>
          </p:nvPr>
        </p:nvSpPr>
        <p:spPr>
          <a:xfrm>
            <a:off x="275978" y="2558265"/>
            <a:ext cx="5298806" cy="4109180"/>
          </a:xfrm>
        </p:spPr>
        <p:txBody>
          <a:bodyPr/>
          <a:lstStyle/>
          <a:p>
            <a:r>
              <a:rPr lang="en-GB" dirty="0">
                <a:hlinkClick r:id="rId3"/>
              </a:rPr>
              <a:t>https://github.com/HakkinenH/Rcourse2026</a:t>
            </a:r>
            <a:endParaRPr lang="en-GB" dirty="0"/>
          </a:p>
          <a:p>
            <a:r>
              <a:rPr lang="en-GB" dirty="0"/>
              <a:t>Code -&gt; download ZIP -&gt; Unzip and put somewhere useful</a:t>
            </a:r>
          </a:p>
          <a:p>
            <a:r>
              <a:rPr lang="en-GB" dirty="0"/>
              <a:t>Run 0Packages.R first ((if you haven’t already) to install packages</a:t>
            </a:r>
          </a:p>
          <a:p>
            <a:r>
              <a:rPr lang="en-GB" dirty="0"/>
              <a:t>Work through files 6 to 11, in whatever order you like!</a:t>
            </a:r>
          </a:p>
        </p:txBody>
      </p:sp>
      <p:pic>
        <p:nvPicPr>
          <p:cNvPr id="5" name="Picture 4">
            <a:extLst>
              <a:ext uri="{FF2B5EF4-FFF2-40B4-BE49-F238E27FC236}">
                <a16:creationId xmlns:a16="http://schemas.microsoft.com/office/drawing/2014/main" id="{24ECF605-A3F7-26F4-41CA-D99B9DD205A5}"/>
              </a:ext>
            </a:extLst>
          </p:cNvPr>
          <p:cNvPicPr>
            <a:picLocks noChangeAspect="1"/>
          </p:cNvPicPr>
          <p:nvPr/>
        </p:nvPicPr>
        <p:blipFill>
          <a:blip r:embed="rId4"/>
          <a:stretch>
            <a:fillRect/>
          </a:stretch>
        </p:blipFill>
        <p:spPr>
          <a:xfrm>
            <a:off x="5939227" y="1698823"/>
            <a:ext cx="5909065" cy="2205629"/>
          </a:xfrm>
          <a:prstGeom prst="rect">
            <a:avLst/>
          </a:prstGeom>
        </p:spPr>
      </p:pic>
      <p:pic>
        <p:nvPicPr>
          <p:cNvPr id="4" name="Picture 3">
            <a:extLst>
              <a:ext uri="{FF2B5EF4-FFF2-40B4-BE49-F238E27FC236}">
                <a16:creationId xmlns:a16="http://schemas.microsoft.com/office/drawing/2014/main" id="{21CA0D0E-F467-5FDB-4A93-F127B9C10603}"/>
              </a:ext>
            </a:extLst>
          </p:cNvPr>
          <p:cNvPicPr>
            <a:picLocks noChangeAspect="1"/>
          </p:cNvPicPr>
          <p:nvPr/>
        </p:nvPicPr>
        <p:blipFill>
          <a:blip r:embed="rId5"/>
          <a:stretch>
            <a:fillRect/>
          </a:stretch>
        </p:blipFill>
        <p:spPr>
          <a:xfrm>
            <a:off x="5638171" y="3696885"/>
            <a:ext cx="6277851" cy="2924583"/>
          </a:xfrm>
          <a:prstGeom prst="rect">
            <a:avLst/>
          </a:prstGeom>
        </p:spPr>
      </p:pic>
    </p:spTree>
    <p:extLst>
      <p:ext uri="{BB962C8B-B14F-4D97-AF65-F5344CB8AC3E}">
        <p14:creationId xmlns:p14="http://schemas.microsoft.com/office/powerpoint/2010/main" val="4034279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9886-71C1-66F4-0B70-84530C0669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35AE8-D6A0-02DE-E2AF-E63BFFE1DD6E}"/>
              </a:ext>
            </a:extLst>
          </p:cNvPr>
          <p:cNvSpPr>
            <a:spLocks noGrp="1"/>
          </p:cNvSpPr>
          <p:nvPr>
            <p:ph type="title"/>
          </p:nvPr>
        </p:nvSpPr>
        <p:spPr/>
        <p:txBody>
          <a:bodyPr/>
          <a:lstStyle/>
          <a:p>
            <a:r>
              <a:rPr lang="en-GB" dirty="0"/>
              <a:t>PART 5: Model fit and model comparisons</a:t>
            </a:r>
          </a:p>
        </p:txBody>
      </p:sp>
      <p:pic>
        <p:nvPicPr>
          <p:cNvPr id="6" name="Content Placeholder 5" descr="A cartoon drawing of a group of cats&#10;&#10;AI-generated content may be incorrect.">
            <a:extLst>
              <a:ext uri="{FF2B5EF4-FFF2-40B4-BE49-F238E27FC236}">
                <a16:creationId xmlns:a16="http://schemas.microsoft.com/office/drawing/2014/main" id="{4E9C8FAC-9E06-58E1-4E40-BDB0E04654A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90950" y="2498312"/>
            <a:ext cx="5059363" cy="2812288"/>
          </a:xfrm>
        </p:spPr>
      </p:pic>
    </p:spTree>
    <p:extLst>
      <p:ext uri="{BB962C8B-B14F-4D97-AF65-F5344CB8AC3E}">
        <p14:creationId xmlns:p14="http://schemas.microsoft.com/office/powerpoint/2010/main" val="4117298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88DB-F265-8D51-9EC9-B5397BB20DE2}"/>
              </a:ext>
            </a:extLst>
          </p:cNvPr>
          <p:cNvSpPr>
            <a:spLocks noGrp="1"/>
          </p:cNvSpPr>
          <p:nvPr>
            <p:ph type="title"/>
          </p:nvPr>
        </p:nvSpPr>
        <p:spPr/>
        <p:txBody>
          <a:bodyPr/>
          <a:lstStyle/>
          <a:p>
            <a:r>
              <a:rPr lang="en-GB" dirty="0"/>
              <a:t>Model fit and model comparisons</a:t>
            </a:r>
          </a:p>
        </p:txBody>
      </p:sp>
      <p:sp>
        <p:nvSpPr>
          <p:cNvPr id="3" name="Content Placeholder 2">
            <a:extLst>
              <a:ext uri="{FF2B5EF4-FFF2-40B4-BE49-F238E27FC236}">
                <a16:creationId xmlns:a16="http://schemas.microsoft.com/office/drawing/2014/main" id="{09742EC5-652B-7190-782A-DD2E34A27B36}"/>
              </a:ext>
            </a:extLst>
          </p:cNvPr>
          <p:cNvSpPr>
            <a:spLocks noGrp="1"/>
          </p:cNvSpPr>
          <p:nvPr>
            <p:ph idx="1"/>
          </p:nvPr>
        </p:nvSpPr>
        <p:spPr>
          <a:xfrm>
            <a:off x="913795" y="2771775"/>
            <a:ext cx="10353762" cy="3019425"/>
          </a:xfrm>
        </p:spPr>
        <p:txBody>
          <a:bodyPr/>
          <a:lstStyle/>
          <a:p>
            <a:r>
              <a:rPr lang="en-GB" dirty="0"/>
              <a:t>It is possible you will end up with some competing models at the end of your analysis.</a:t>
            </a:r>
          </a:p>
          <a:p>
            <a:pPr lvl="1"/>
            <a:r>
              <a:rPr lang="en-GB" dirty="0"/>
              <a:t>E.g. some might have interactions, some might not. Some might have quadratics, some might not.</a:t>
            </a:r>
          </a:p>
          <a:p>
            <a:r>
              <a:rPr lang="en-GB" dirty="0"/>
              <a:t>How do you decide which one is “best” is they all fit ok (i.e. residuals look fine)?</a:t>
            </a:r>
          </a:p>
          <a:p>
            <a:r>
              <a:rPr lang="en-GB" dirty="0"/>
              <a:t>This is where model fit and model comparison come in</a:t>
            </a:r>
          </a:p>
        </p:txBody>
      </p:sp>
    </p:spTree>
    <p:extLst>
      <p:ext uri="{BB962C8B-B14F-4D97-AF65-F5344CB8AC3E}">
        <p14:creationId xmlns:p14="http://schemas.microsoft.com/office/powerpoint/2010/main" val="378225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40C5-FB7F-3009-E8F1-1C1A39FF0E83}"/>
              </a:ext>
            </a:extLst>
          </p:cNvPr>
          <p:cNvSpPr>
            <a:spLocks noGrp="1"/>
          </p:cNvSpPr>
          <p:nvPr>
            <p:ph type="title"/>
          </p:nvPr>
        </p:nvSpPr>
        <p:spPr/>
        <p:txBody>
          <a:bodyPr/>
          <a:lstStyle/>
          <a:p>
            <a:r>
              <a:rPr lang="en-GB" dirty="0"/>
              <a:t>Option 1: put everything in the model</a:t>
            </a:r>
          </a:p>
        </p:txBody>
      </p:sp>
      <p:sp>
        <p:nvSpPr>
          <p:cNvPr id="3" name="Content Placeholder 2">
            <a:extLst>
              <a:ext uri="{FF2B5EF4-FFF2-40B4-BE49-F238E27FC236}">
                <a16:creationId xmlns:a16="http://schemas.microsoft.com/office/drawing/2014/main" id="{711916B7-4A7A-BF2C-A799-26FFB2F38127}"/>
              </a:ext>
            </a:extLst>
          </p:cNvPr>
          <p:cNvSpPr>
            <a:spLocks noGrp="1"/>
          </p:cNvSpPr>
          <p:nvPr>
            <p:ph idx="1"/>
          </p:nvPr>
        </p:nvSpPr>
        <p:spPr/>
        <p:txBody>
          <a:bodyPr/>
          <a:lstStyle/>
          <a:p>
            <a:r>
              <a:rPr lang="en-GB" dirty="0"/>
              <a:t>Include every potential predictor variable, every interaction, every quadratic function you can think of in a model</a:t>
            </a:r>
          </a:p>
          <a:p>
            <a:r>
              <a:rPr lang="en-GB" dirty="0"/>
              <a:t>ISSUES:</a:t>
            </a:r>
          </a:p>
          <a:p>
            <a:pPr lvl="1"/>
            <a:r>
              <a:rPr lang="en-GB" dirty="0"/>
              <a:t>Interpretation. With so many variables, how can you make useful predictions? What do all those interactions mean?</a:t>
            </a:r>
          </a:p>
          <a:p>
            <a:pPr lvl="1"/>
            <a:r>
              <a:rPr lang="en-GB" dirty="0"/>
              <a:t>Overfitting. Models need data to fit correctly, they need flexibility to select the best output (referred to as degrees of freedom). Having too many parameters negates this process, producing a poor model</a:t>
            </a:r>
          </a:p>
          <a:p>
            <a:pPr lvl="1"/>
            <a:r>
              <a:rPr lang="en-GB" dirty="0"/>
              <a:t>As a general rule of thumb, you need 10-20 data points for every “event” per variable.</a:t>
            </a:r>
          </a:p>
          <a:p>
            <a:pPr lvl="1"/>
            <a:endParaRPr lang="en-GB" dirty="0"/>
          </a:p>
        </p:txBody>
      </p:sp>
    </p:spTree>
    <p:extLst>
      <p:ext uri="{BB962C8B-B14F-4D97-AF65-F5344CB8AC3E}">
        <p14:creationId xmlns:p14="http://schemas.microsoft.com/office/powerpoint/2010/main" val="407717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BD30F-7818-D759-F716-C25B12BAE90B}"/>
              </a:ext>
            </a:extLst>
          </p:cNvPr>
          <p:cNvSpPr>
            <a:spLocks noGrp="1"/>
          </p:cNvSpPr>
          <p:nvPr>
            <p:ph type="title"/>
          </p:nvPr>
        </p:nvSpPr>
        <p:spPr/>
        <p:txBody>
          <a:bodyPr/>
          <a:lstStyle/>
          <a:p>
            <a:r>
              <a:rPr lang="en-GB" dirty="0"/>
              <a:t>Option 2: Comparing models</a:t>
            </a:r>
          </a:p>
        </p:txBody>
      </p:sp>
      <p:sp>
        <p:nvSpPr>
          <p:cNvPr id="3" name="Content Placeholder 2">
            <a:extLst>
              <a:ext uri="{FF2B5EF4-FFF2-40B4-BE49-F238E27FC236}">
                <a16:creationId xmlns:a16="http://schemas.microsoft.com/office/drawing/2014/main" id="{5D1FE146-9E6A-758E-94EB-E902EFCFDA87}"/>
              </a:ext>
            </a:extLst>
          </p:cNvPr>
          <p:cNvSpPr>
            <a:spLocks noGrp="1"/>
          </p:cNvSpPr>
          <p:nvPr>
            <p:ph idx="1"/>
          </p:nvPr>
        </p:nvSpPr>
        <p:spPr/>
        <p:txBody>
          <a:bodyPr/>
          <a:lstStyle/>
          <a:p>
            <a:r>
              <a:rPr lang="en-GB" dirty="0"/>
              <a:t>You can compare models by using likelihood and information tests.</a:t>
            </a:r>
          </a:p>
          <a:p>
            <a:pPr lvl="1"/>
            <a:r>
              <a:rPr lang="en-GB" dirty="0"/>
              <a:t>ANOVA</a:t>
            </a:r>
          </a:p>
          <a:p>
            <a:pPr lvl="1"/>
            <a:r>
              <a:rPr lang="en-GB" dirty="0"/>
              <a:t>Likelihood-ratio tests</a:t>
            </a:r>
          </a:p>
          <a:p>
            <a:pPr lvl="1"/>
            <a:r>
              <a:rPr lang="en-GB" dirty="0"/>
              <a:t>AIC/</a:t>
            </a:r>
            <a:r>
              <a:rPr lang="en-GB" dirty="0" err="1"/>
              <a:t>AICc</a:t>
            </a:r>
            <a:r>
              <a:rPr lang="en-GB" dirty="0"/>
              <a:t>/BIC etc.</a:t>
            </a:r>
          </a:p>
        </p:txBody>
      </p:sp>
    </p:spTree>
    <p:extLst>
      <p:ext uri="{BB962C8B-B14F-4D97-AF65-F5344CB8AC3E}">
        <p14:creationId xmlns:p14="http://schemas.microsoft.com/office/powerpoint/2010/main" val="52930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5D3E-9CD6-FC78-136A-9A0AE473DC48}"/>
              </a:ext>
            </a:extLst>
          </p:cNvPr>
          <p:cNvSpPr>
            <a:spLocks noGrp="1"/>
          </p:cNvSpPr>
          <p:nvPr>
            <p:ph type="title"/>
          </p:nvPr>
        </p:nvSpPr>
        <p:spPr/>
        <p:txBody>
          <a:bodyPr/>
          <a:lstStyle/>
          <a:p>
            <a:r>
              <a:rPr lang="en-GB" dirty="0"/>
              <a:t>Option 2: Comparing models</a:t>
            </a:r>
          </a:p>
        </p:txBody>
      </p:sp>
      <p:sp>
        <p:nvSpPr>
          <p:cNvPr id="3" name="Content Placeholder 2">
            <a:extLst>
              <a:ext uri="{FF2B5EF4-FFF2-40B4-BE49-F238E27FC236}">
                <a16:creationId xmlns:a16="http://schemas.microsoft.com/office/drawing/2014/main" id="{D2EA265A-974E-60E2-442F-E9AF6278AA2B}"/>
              </a:ext>
            </a:extLst>
          </p:cNvPr>
          <p:cNvSpPr>
            <a:spLocks noGrp="1"/>
          </p:cNvSpPr>
          <p:nvPr>
            <p:ph idx="1"/>
          </p:nvPr>
        </p:nvSpPr>
        <p:spPr>
          <a:xfrm>
            <a:off x="913795" y="1732449"/>
            <a:ext cx="10353762" cy="2572851"/>
          </a:xfrm>
        </p:spPr>
        <p:txBody>
          <a:bodyPr>
            <a:normAutofit fontScale="92500" lnSpcReduction="10000"/>
          </a:bodyPr>
          <a:lstStyle/>
          <a:p>
            <a:r>
              <a:rPr lang="en-GB" dirty="0"/>
              <a:t>I ran two models, one a normal linear model. One a GAM. They both fit ok in terms of residuals</a:t>
            </a:r>
          </a:p>
          <a:p>
            <a:r>
              <a:rPr lang="en-GB" dirty="0"/>
              <a:t>They use exactly the same data (otherwise I couldn’t compare them).</a:t>
            </a:r>
          </a:p>
          <a:p>
            <a:r>
              <a:rPr lang="en-GB" dirty="0"/>
              <a:t>Which is better?</a:t>
            </a:r>
          </a:p>
          <a:p>
            <a:pPr lvl="1"/>
            <a:r>
              <a:rPr lang="en-GB" dirty="0"/>
              <a:t>I normally use AIC. But for GAMs its functional equivalent is GCV. Treat is as the same, it penalises complexity and rewards lower residuals and higher likelihood</a:t>
            </a:r>
          </a:p>
          <a:p>
            <a:r>
              <a:rPr lang="en-GB" dirty="0"/>
              <a:t>Are the models significantly different?</a:t>
            </a:r>
          </a:p>
          <a:p>
            <a:pPr lvl="1"/>
            <a:r>
              <a:rPr lang="en-GB" dirty="0"/>
              <a:t>We can compare directly using an </a:t>
            </a:r>
            <a:r>
              <a:rPr lang="en-GB" dirty="0" err="1"/>
              <a:t>anova</a:t>
            </a:r>
            <a:r>
              <a:rPr lang="en-GB" dirty="0"/>
              <a:t>(). Do they give substantially different results?</a:t>
            </a:r>
          </a:p>
        </p:txBody>
      </p:sp>
      <p:pic>
        <p:nvPicPr>
          <p:cNvPr id="5" name="Picture 4">
            <a:extLst>
              <a:ext uri="{FF2B5EF4-FFF2-40B4-BE49-F238E27FC236}">
                <a16:creationId xmlns:a16="http://schemas.microsoft.com/office/drawing/2014/main" id="{2444BF2C-C9BD-258F-EEAA-4FE6A8C881A3}"/>
              </a:ext>
            </a:extLst>
          </p:cNvPr>
          <p:cNvPicPr>
            <a:picLocks noChangeAspect="1"/>
          </p:cNvPicPr>
          <p:nvPr/>
        </p:nvPicPr>
        <p:blipFill>
          <a:blip r:embed="rId3"/>
          <a:stretch>
            <a:fillRect/>
          </a:stretch>
        </p:blipFill>
        <p:spPr>
          <a:xfrm>
            <a:off x="6952645" y="4500358"/>
            <a:ext cx="3105583" cy="200053"/>
          </a:xfrm>
          <a:prstGeom prst="rect">
            <a:avLst/>
          </a:prstGeom>
        </p:spPr>
      </p:pic>
      <p:pic>
        <p:nvPicPr>
          <p:cNvPr id="7" name="Picture 6">
            <a:extLst>
              <a:ext uri="{FF2B5EF4-FFF2-40B4-BE49-F238E27FC236}">
                <a16:creationId xmlns:a16="http://schemas.microsoft.com/office/drawing/2014/main" id="{B667B48F-4072-C5F0-C9EE-888A59139590}"/>
              </a:ext>
            </a:extLst>
          </p:cNvPr>
          <p:cNvPicPr>
            <a:picLocks noChangeAspect="1"/>
          </p:cNvPicPr>
          <p:nvPr/>
        </p:nvPicPr>
        <p:blipFill>
          <a:blip r:embed="rId4"/>
          <a:stretch>
            <a:fillRect/>
          </a:stretch>
        </p:blipFill>
        <p:spPr>
          <a:xfrm>
            <a:off x="6941997" y="4752784"/>
            <a:ext cx="4953691" cy="1371791"/>
          </a:xfrm>
          <a:prstGeom prst="rect">
            <a:avLst/>
          </a:prstGeom>
        </p:spPr>
      </p:pic>
      <p:pic>
        <p:nvPicPr>
          <p:cNvPr id="9" name="Picture 8">
            <a:extLst>
              <a:ext uri="{FF2B5EF4-FFF2-40B4-BE49-F238E27FC236}">
                <a16:creationId xmlns:a16="http://schemas.microsoft.com/office/drawing/2014/main" id="{349BAF01-D8FC-A145-F5F7-D7BEC452E1DE}"/>
              </a:ext>
            </a:extLst>
          </p:cNvPr>
          <p:cNvPicPr>
            <a:picLocks noChangeAspect="1"/>
          </p:cNvPicPr>
          <p:nvPr/>
        </p:nvPicPr>
        <p:blipFill>
          <a:blip r:embed="rId5"/>
          <a:stretch>
            <a:fillRect/>
          </a:stretch>
        </p:blipFill>
        <p:spPr>
          <a:xfrm>
            <a:off x="913795" y="4714909"/>
            <a:ext cx="1712549" cy="642206"/>
          </a:xfrm>
          <a:prstGeom prst="rect">
            <a:avLst/>
          </a:prstGeom>
        </p:spPr>
      </p:pic>
      <p:pic>
        <p:nvPicPr>
          <p:cNvPr id="11" name="Picture 10">
            <a:extLst>
              <a:ext uri="{FF2B5EF4-FFF2-40B4-BE49-F238E27FC236}">
                <a16:creationId xmlns:a16="http://schemas.microsoft.com/office/drawing/2014/main" id="{69F71B35-E613-78B4-3F4F-4B8925D9312D}"/>
              </a:ext>
            </a:extLst>
          </p:cNvPr>
          <p:cNvPicPr>
            <a:picLocks noChangeAspect="1"/>
          </p:cNvPicPr>
          <p:nvPr/>
        </p:nvPicPr>
        <p:blipFill>
          <a:blip r:embed="rId6"/>
          <a:stretch>
            <a:fillRect/>
          </a:stretch>
        </p:blipFill>
        <p:spPr>
          <a:xfrm>
            <a:off x="2545126" y="5752811"/>
            <a:ext cx="1862198" cy="572983"/>
          </a:xfrm>
          <a:prstGeom prst="rect">
            <a:avLst/>
          </a:prstGeom>
        </p:spPr>
      </p:pic>
      <p:sp>
        <p:nvSpPr>
          <p:cNvPr id="12" name="TextBox 11">
            <a:extLst>
              <a:ext uri="{FF2B5EF4-FFF2-40B4-BE49-F238E27FC236}">
                <a16:creationId xmlns:a16="http://schemas.microsoft.com/office/drawing/2014/main" id="{8D3B0BCC-A4C9-8A83-66AF-7A441A56AB9F}"/>
              </a:ext>
            </a:extLst>
          </p:cNvPr>
          <p:cNvSpPr txBox="1"/>
          <p:nvPr/>
        </p:nvSpPr>
        <p:spPr>
          <a:xfrm>
            <a:off x="835644" y="4319213"/>
            <a:ext cx="2028825" cy="369332"/>
          </a:xfrm>
          <a:prstGeom prst="rect">
            <a:avLst/>
          </a:prstGeom>
          <a:noFill/>
        </p:spPr>
        <p:txBody>
          <a:bodyPr wrap="square" rtlCol="0">
            <a:spAutoFit/>
          </a:bodyPr>
          <a:lstStyle/>
          <a:p>
            <a:r>
              <a:rPr lang="en-US" dirty="0"/>
              <a:t>Linear model:</a:t>
            </a:r>
            <a:endParaRPr lang="en-GB" dirty="0"/>
          </a:p>
        </p:txBody>
      </p:sp>
      <p:sp>
        <p:nvSpPr>
          <p:cNvPr id="13" name="TextBox 12">
            <a:extLst>
              <a:ext uri="{FF2B5EF4-FFF2-40B4-BE49-F238E27FC236}">
                <a16:creationId xmlns:a16="http://schemas.microsoft.com/office/drawing/2014/main" id="{5498A93F-0E5F-78CA-0952-B66B8AB6B452}"/>
              </a:ext>
            </a:extLst>
          </p:cNvPr>
          <p:cNvSpPr txBox="1"/>
          <p:nvPr/>
        </p:nvSpPr>
        <p:spPr>
          <a:xfrm>
            <a:off x="2466975" y="5383479"/>
            <a:ext cx="2028825" cy="369332"/>
          </a:xfrm>
          <a:prstGeom prst="rect">
            <a:avLst/>
          </a:prstGeom>
          <a:noFill/>
        </p:spPr>
        <p:txBody>
          <a:bodyPr wrap="square" rtlCol="0">
            <a:spAutoFit/>
          </a:bodyPr>
          <a:lstStyle/>
          <a:p>
            <a:r>
              <a:rPr lang="en-US" dirty="0"/>
              <a:t>GAM:</a:t>
            </a:r>
            <a:endParaRPr lang="en-GB" dirty="0"/>
          </a:p>
        </p:txBody>
      </p:sp>
    </p:spTree>
    <p:extLst>
      <p:ext uri="{BB962C8B-B14F-4D97-AF65-F5344CB8AC3E}">
        <p14:creationId xmlns:p14="http://schemas.microsoft.com/office/powerpoint/2010/main" val="132597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C614-EB33-75CE-85A5-E1048579D3D7}"/>
              </a:ext>
            </a:extLst>
          </p:cNvPr>
          <p:cNvSpPr>
            <a:spLocks noGrp="1"/>
          </p:cNvSpPr>
          <p:nvPr>
            <p:ph type="title"/>
          </p:nvPr>
        </p:nvSpPr>
        <p:spPr/>
        <p:txBody>
          <a:bodyPr/>
          <a:lstStyle/>
          <a:p>
            <a:r>
              <a:rPr lang="en-GB" dirty="0"/>
              <a:t>Option 2a: Step-wise regression</a:t>
            </a:r>
          </a:p>
        </p:txBody>
      </p:sp>
      <p:sp>
        <p:nvSpPr>
          <p:cNvPr id="3" name="Content Placeholder 2">
            <a:extLst>
              <a:ext uri="{FF2B5EF4-FFF2-40B4-BE49-F238E27FC236}">
                <a16:creationId xmlns:a16="http://schemas.microsoft.com/office/drawing/2014/main" id="{DBBC8F2D-FB5A-84B0-6123-AEF6B9F12E41}"/>
              </a:ext>
            </a:extLst>
          </p:cNvPr>
          <p:cNvSpPr>
            <a:spLocks noGrp="1"/>
          </p:cNvSpPr>
          <p:nvPr>
            <p:ph idx="1"/>
          </p:nvPr>
        </p:nvSpPr>
        <p:spPr>
          <a:xfrm>
            <a:off x="913795" y="1732449"/>
            <a:ext cx="6380857" cy="4058751"/>
          </a:xfrm>
        </p:spPr>
        <p:txBody>
          <a:bodyPr/>
          <a:lstStyle/>
          <a:p>
            <a:r>
              <a:rPr lang="en-GB" dirty="0"/>
              <a:t>This approach can be used to eliminate all “useless” variables from a model, or to build up a model from a basic set of variables</a:t>
            </a:r>
          </a:p>
          <a:p>
            <a:r>
              <a:rPr lang="en-GB" dirty="0"/>
              <a:t>This is an approach commonly taught in courses up until recently</a:t>
            </a:r>
          </a:p>
          <a:p>
            <a:r>
              <a:rPr lang="en-GB" dirty="0"/>
              <a:t>THIS APPROACH IS NOT RECOMMENDED</a:t>
            </a:r>
          </a:p>
          <a:p>
            <a:r>
              <a:rPr lang="en-GB" dirty="0"/>
              <a:t>Why? It is multiple testing, it gives false positives, and it is no longer seen as acceptable by most statisticians</a:t>
            </a:r>
          </a:p>
        </p:txBody>
      </p:sp>
      <p:pic>
        <p:nvPicPr>
          <p:cNvPr id="5" name="Picture 4" descr="A no math sign&#10;&#10;AI-generated content may be incorrect.">
            <a:extLst>
              <a:ext uri="{FF2B5EF4-FFF2-40B4-BE49-F238E27FC236}">
                <a16:creationId xmlns:a16="http://schemas.microsoft.com/office/drawing/2014/main" id="{FA1F7ECD-E468-367A-56F6-963507343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994" y="4816818"/>
            <a:ext cx="1945927" cy="2041182"/>
          </a:xfrm>
          <a:prstGeom prst="rect">
            <a:avLst/>
          </a:prstGeom>
        </p:spPr>
      </p:pic>
      <p:pic>
        <p:nvPicPr>
          <p:cNvPr id="6" name="Picture 5">
            <a:extLst>
              <a:ext uri="{FF2B5EF4-FFF2-40B4-BE49-F238E27FC236}">
                <a16:creationId xmlns:a16="http://schemas.microsoft.com/office/drawing/2014/main" id="{C7706124-D13E-AA3C-F262-EB47A5C9F80A}"/>
              </a:ext>
            </a:extLst>
          </p:cNvPr>
          <p:cNvPicPr>
            <a:picLocks noChangeAspect="1"/>
          </p:cNvPicPr>
          <p:nvPr/>
        </p:nvPicPr>
        <p:blipFill>
          <a:blip r:embed="rId3"/>
          <a:stretch>
            <a:fillRect/>
          </a:stretch>
        </p:blipFill>
        <p:spPr>
          <a:xfrm>
            <a:off x="7966583" y="1743182"/>
            <a:ext cx="3855960" cy="3371636"/>
          </a:xfrm>
          <a:prstGeom prst="rect">
            <a:avLst/>
          </a:prstGeom>
          <a:ln w="19050">
            <a:solidFill>
              <a:schemeClr val="tx1"/>
            </a:solidFill>
          </a:ln>
        </p:spPr>
      </p:pic>
    </p:spTree>
    <p:extLst>
      <p:ext uri="{BB962C8B-B14F-4D97-AF65-F5344CB8AC3E}">
        <p14:creationId xmlns:p14="http://schemas.microsoft.com/office/powerpoint/2010/main" val="369599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C499-2B3B-3392-2104-C980B93C6B50}"/>
              </a:ext>
            </a:extLst>
          </p:cNvPr>
          <p:cNvSpPr>
            <a:spLocks noGrp="1"/>
          </p:cNvSpPr>
          <p:nvPr>
            <p:ph type="title"/>
          </p:nvPr>
        </p:nvSpPr>
        <p:spPr/>
        <p:txBody>
          <a:bodyPr/>
          <a:lstStyle/>
          <a:p>
            <a:r>
              <a:rPr lang="en-GB" dirty="0"/>
              <a:t>Option 3:  Regularization using penalization</a:t>
            </a:r>
          </a:p>
        </p:txBody>
      </p:sp>
      <p:sp>
        <p:nvSpPr>
          <p:cNvPr id="3" name="Content Placeholder 2">
            <a:extLst>
              <a:ext uri="{FF2B5EF4-FFF2-40B4-BE49-F238E27FC236}">
                <a16:creationId xmlns:a16="http://schemas.microsoft.com/office/drawing/2014/main" id="{3C5B8C9B-B777-F7CD-05A2-963EE6635520}"/>
              </a:ext>
            </a:extLst>
          </p:cNvPr>
          <p:cNvSpPr>
            <a:spLocks noGrp="1"/>
          </p:cNvSpPr>
          <p:nvPr>
            <p:ph idx="1"/>
          </p:nvPr>
        </p:nvSpPr>
        <p:spPr/>
        <p:txBody>
          <a:bodyPr/>
          <a:lstStyle/>
          <a:p>
            <a:r>
              <a:rPr lang="en-GB" dirty="0"/>
              <a:t>LASSO and Ridge regression</a:t>
            </a:r>
          </a:p>
          <a:p>
            <a:r>
              <a:rPr lang="en-GB" dirty="0"/>
              <a:t>Essentially penalises parameters that add nothing to the model and “shrinks” them towards 0.</a:t>
            </a:r>
          </a:p>
          <a:p>
            <a:r>
              <a:rPr lang="en-GB" dirty="0"/>
              <a:t>Shrinkage can be viewed as a method for reducing model complexity; shrinkage reduces variability in parameter estimates at the expense of introducing some bias</a:t>
            </a:r>
          </a:p>
          <a:p>
            <a:r>
              <a:rPr lang="en-GB" dirty="0"/>
              <a:t>Useful if you’re building predictions, or have too many correlating parameters, but otherwise quite niche</a:t>
            </a:r>
          </a:p>
          <a:p>
            <a:endParaRPr lang="en-GB" dirty="0"/>
          </a:p>
        </p:txBody>
      </p:sp>
      <p:pic>
        <p:nvPicPr>
          <p:cNvPr id="5" name="Picture 4" descr="A pair of white bulls pulling a rope&#10;&#10;AI-generated content may be incorrect.">
            <a:extLst>
              <a:ext uri="{FF2B5EF4-FFF2-40B4-BE49-F238E27FC236}">
                <a16:creationId xmlns:a16="http://schemas.microsoft.com/office/drawing/2014/main" id="{72B340E1-83CA-EDF9-D1E6-87EB6DD37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679" y="3862521"/>
            <a:ext cx="4687321" cy="2926601"/>
          </a:xfrm>
          <a:prstGeom prst="rect">
            <a:avLst/>
          </a:prstGeom>
        </p:spPr>
      </p:pic>
    </p:spTree>
    <p:extLst>
      <p:ext uri="{BB962C8B-B14F-4D97-AF65-F5344CB8AC3E}">
        <p14:creationId xmlns:p14="http://schemas.microsoft.com/office/powerpoint/2010/main" val="210807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114DD-0600-B29B-0262-9FC29D4495D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1AA095E-BED7-FE92-CA05-D6EEA5D49C04}"/>
              </a:ext>
            </a:extLst>
          </p:cNvPr>
          <p:cNvSpPr/>
          <p:nvPr/>
        </p:nvSpPr>
        <p:spPr>
          <a:xfrm>
            <a:off x="3600450" y="1828801"/>
            <a:ext cx="4429125" cy="39624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C84B1D7-17EC-4CCF-052D-BB96CBE4AC4F}"/>
              </a:ext>
            </a:extLst>
          </p:cNvPr>
          <p:cNvSpPr>
            <a:spLocks noGrp="1"/>
          </p:cNvSpPr>
          <p:nvPr>
            <p:ph type="title"/>
          </p:nvPr>
        </p:nvSpPr>
        <p:spPr/>
        <p:txBody>
          <a:bodyPr/>
          <a:lstStyle/>
          <a:p>
            <a:r>
              <a:rPr lang="en-GB" dirty="0"/>
              <a:t>PART 1: Generalised Linear Models</a:t>
            </a:r>
          </a:p>
        </p:txBody>
      </p:sp>
      <p:pic>
        <p:nvPicPr>
          <p:cNvPr id="6" name="Content Placeholder 5" descr="A person sitting at a desk with a computer and a cup&#10;&#10;AI-generated content may be incorrect.">
            <a:extLst>
              <a:ext uri="{FF2B5EF4-FFF2-40B4-BE49-F238E27FC236}">
                <a16:creationId xmlns:a16="http://schemas.microsoft.com/office/drawing/2014/main" id="{9B004835-26FF-DB14-55FA-EBA0928D4F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38563" y="1731963"/>
            <a:ext cx="4059237" cy="4059237"/>
          </a:xfrm>
        </p:spPr>
      </p:pic>
      <p:sp>
        <p:nvSpPr>
          <p:cNvPr id="8" name="TextBox 7">
            <a:extLst>
              <a:ext uri="{FF2B5EF4-FFF2-40B4-BE49-F238E27FC236}">
                <a16:creationId xmlns:a16="http://schemas.microsoft.com/office/drawing/2014/main" id="{82186776-710E-0166-C8A7-209D5BAB8AB4}"/>
              </a:ext>
            </a:extLst>
          </p:cNvPr>
          <p:cNvSpPr txBox="1"/>
          <p:nvPr/>
        </p:nvSpPr>
        <p:spPr>
          <a:xfrm>
            <a:off x="5943600" y="5581650"/>
            <a:ext cx="2438400" cy="230832"/>
          </a:xfrm>
          <a:prstGeom prst="rect">
            <a:avLst/>
          </a:prstGeom>
          <a:noFill/>
        </p:spPr>
        <p:txBody>
          <a:bodyPr wrap="square" rtlCol="0">
            <a:spAutoFit/>
          </a:bodyPr>
          <a:lstStyle/>
          <a:p>
            <a:r>
              <a:rPr lang="en-US" sz="900" dirty="0">
                <a:solidFill>
                  <a:schemeClr val="bg1"/>
                </a:solidFill>
              </a:rPr>
              <a:t>Source: https://www.kristakingmath.com/</a:t>
            </a:r>
            <a:endParaRPr lang="en-GB" sz="900" dirty="0">
              <a:solidFill>
                <a:schemeClr val="bg1"/>
              </a:solidFill>
            </a:endParaRPr>
          </a:p>
        </p:txBody>
      </p:sp>
    </p:spTree>
    <p:extLst>
      <p:ext uri="{BB962C8B-B14F-4D97-AF65-F5344CB8AC3E}">
        <p14:creationId xmlns:p14="http://schemas.microsoft.com/office/powerpoint/2010/main" val="2291231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0004-B6E9-45B8-3D2F-FFCBB3B76B80}"/>
              </a:ext>
            </a:extLst>
          </p:cNvPr>
          <p:cNvSpPr>
            <a:spLocks noGrp="1"/>
          </p:cNvSpPr>
          <p:nvPr>
            <p:ph type="title"/>
          </p:nvPr>
        </p:nvSpPr>
        <p:spPr/>
        <p:txBody>
          <a:bodyPr/>
          <a:lstStyle/>
          <a:p>
            <a:r>
              <a:rPr lang="en-GB" dirty="0"/>
              <a:t>Option 4: Your Own Judgment</a:t>
            </a:r>
          </a:p>
        </p:txBody>
      </p:sp>
      <p:sp>
        <p:nvSpPr>
          <p:cNvPr id="3" name="Content Placeholder 2">
            <a:extLst>
              <a:ext uri="{FF2B5EF4-FFF2-40B4-BE49-F238E27FC236}">
                <a16:creationId xmlns:a16="http://schemas.microsoft.com/office/drawing/2014/main" id="{6521AF27-1C2F-9F4A-C6CC-D86365C78C1B}"/>
              </a:ext>
            </a:extLst>
          </p:cNvPr>
          <p:cNvSpPr>
            <a:spLocks noGrp="1"/>
          </p:cNvSpPr>
          <p:nvPr>
            <p:ph idx="1"/>
          </p:nvPr>
        </p:nvSpPr>
        <p:spPr/>
        <p:txBody>
          <a:bodyPr/>
          <a:lstStyle/>
          <a:p>
            <a:r>
              <a:rPr lang="en-GB" dirty="0"/>
              <a:t>Be critical. Can you justify all the parameters being in there?</a:t>
            </a:r>
          </a:p>
          <a:p>
            <a:pPr lvl="1"/>
            <a:r>
              <a:rPr lang="en-GB" dirty="0"/>
              <a:t>This includes interactions</a:t>
            </a:r>
          </a:p>
          <a:p>
            <a:r>
              <a:rPr lang="en-GB" dirty="0"/>
              <a:t>If you did find something was significant, can you explain why this pattern exists? Is it causation or just correlation?</a:t>
            </a:r>
          </a:p>
          <a:p>
            <a:r>
              <a:rPr lang="en-GB" dirty="0"/>
              <a:t>If you can’t interpret it, it’s basically useless.</a:t>
            </a:r>
          </a:p>
          <a:p>
            <a:r>
              <a:rPr lang="en-GB" dirty="0"/>
              <a:t>If in doubt, favour a simple model</a:t>
            </a:r>
          </a:p>
          <a:p>
            <a:r>
              <a:rPr lang="en-GB" dirty="0"/>
              <a:t>If in doubt, plot both models. Sometimes a “significant” interaction has no practical effort on predictions or outputs. In which case it is adding little information and can be ignored.</a:t>
            </a:r>
          </a:p>
          <a:p>
            <a:r>
              <a:rPr lang="en-GB" dirty="0"/>
              <a:t>If you have a few mutually exclusive, but perfectly valid, models THEN you can compare with AIC or a LR-test or similar.</a:t>
            </a:r>
          </a:p>
        </p:txBody>
      </p:sp>
    </p:spTree>
    <p:extLst>
      <p:ext uri="{BB962C8B-B14F-4D97-AF65-F5344CB8AC3E}">
        <p14:creationId xmlns:p14="http://schemas.microsoft.com/office/powerpoint/2010/main" val="46746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6857-1F74-ED78-1AD1-CD25801F4FB2}"/>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22FEA35C-F95D-5123-842D-BD3D2404A4A0}"/>
              </a:ext>
            </a:extLst>
          </p:cNvPr>
          <p:cNvSpPr>
            <a:spLocks noGrp="1"/>
          </p:cNvSpPr>
          <p:nvPr>
            <p:ph idx="1"/>
          </p:nvPr>
        </p:nvSpPr>
        <p:spPr/>
        <p:txBody>
          <a:bodyPr/>
          <a:lstStyle/>
          <a:p>
            <a:endParaRPr lang="en-GB"/>
          </a:p>
        </p:txBody>
      </p:sp>
      <p:pic>
        <p:nvPicPr>
          <p:cNvPr id="4" name="Picture 3" descr="A cartoon of a dog looking at a computer screen&#10;&#10;Description automatically generated with low confidence">
            <a:extLst>
              <a:ext uri="{FF2B5EF4-FFF2-40B4-BE49-F238E27FC236}">
                <a16:creationId xmlns:a16="http://schemas.microsoft.com/office/drawing/2014/main" id="{626DD7A5-EEBE-0E4A-4C6E-FA4434B7E540}"/>
              </a:ext>
            </a:extLst>
          </p:cNvPr>
          <p:cNvPicPr>
            <a:picLocks noChangeAspect="1"/>
          </p:cNvPicPr>
          <p:nvPr/>
        </p:nvPicPr>
        <p:blipFill rotWithShape="1">
          <a:blip r:embed="rId2">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422796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E63F-80C4-DF45-19D9-FE22D880303D}"/>
              </a:ext>
            </a:extLst>
          </p:cNvPr>
          <p:cNvSpPr>
            <a:spLocks noGrp="1"/>
          </p:cNvSpPr>
          <p:nvPr>
            <p:ph type="title"/>
          </p:nvPr>
        </p:nvSpPr>
        <p:spPr/>
        <p:txBody>
          <a:bodyPr/>
          <a:lstStyle/>
          <a:p>
            <a:r>
              <a:rPr lang="en-GB" dirty="0"/>
              <a:t>Quick review</a:t>
            </a:r>
          </a:p>
        </p:txBody>
      </p:sp>
      <p:sp>
        <p:nvSpPr>
          <p:cNvPr id="3" name="Content Placeholder 2">
            <a:extLst>
              <a:ext uri="{FF2B5EF4-FFF2-40B4-BE49-F238E27FC236}">
                <a16:creationId xmlns:a16="http://schemas.microsoft.com/office/drawing/2014/main" id="{F3FC80EA-8DDE-72F7-D84B-FB34B3A1155F}"/>
              </a:ext>
            </a:extLst>
          </p:cNvPr>
          <p:cNvSpPr>
            <a:spLocks noGrp="1"/>
          </p:cNvSpPr>
          <p:nvPr>
            <p:ph idx="1"/>
          </p:nvPr>
        </p:nvSpPr>
        <p:spPr/>
        <p:txBody>
          <a:bodyPr/>
          <a:lstStyle/>
          <a:p>
            <a:r>
              <a:rPr lang="en-US" dirty="0"/>
              <a:t>Go through all the steps of running a simple statistical model</a:t>
            </a:r>
          </a:p>
          <a:p>
            <a:r>
              <a:rPr lang="en-GB" dirty="0"/>
              <a:t>Creating a statistical toolkit</a:t>
            </a:r>
          </a:p>
          <a:p>
            <a:pPr lvl="1"/>
            <a:r>
              <a:rPr lang="en-GB" dirty="0"/>
              <a:t>Distributions, residuals and model fit</a:t>
            </a:r>
          </a:p>
          <a:p>
            <a:pPr lvl="1"/>
            <a:r>
              <a:rPr lang="en-GB" dirty="0"/>
              <a:t>Fixed effects and interactions</a:t>
            </a:r>
          </a:p>
          <a:p>
            <a:pPr lvl="1"/>
            <a:r>
              <a:rPr lang="en-GB" dirty="0"/>
              <a:t>Mixed effects</a:t>
            </a:r>
          </a:p>
          <a:p>
            <a:pPr lvl="1"/>
            <a:r>
              <a:rPr lang="en-GB" dirty="0"/>
              <a:t>Model fit and model comparisons</a:t>
            </a:r>
          </a:p>
          <a:p>
            <a:r>
              <a:rPr lang="en-GB" dirty="0">
                <a:solidFill>
                  <a:schemeClr val="bg2">
                    <a:lumMod val="90000"/>
                    <a:lumOff val="10000"/>
                  </a:schemeClr>
                </a:solidFill>
              </a:rPr>
              <a:t>Work through examples in R.</a:t>
            </a:r>
          </a:p>
          <a:p>
            <a:endParaRPr lang="en-GB" dirty="0"/>
          </a:p>
        </p:txBody>
      </p:sp>
      <p:pic>
        <p:nvPicPr>
          <p:cNvPr id="5" name="Picture 4" descr="A cartoon of a penguin holding a clipboard&#10;&#10;AI-generated content may be incorrect.">
            <a:extLst>
              <a:ext uri="{FF2B5EF4-FFF2-40B4-BE49-F238E27FC236}">
                <a16:creationId xmlns:a16="http://schemas.microsoft.com/office/drawing/2014/main" id="{96A82194-831A-6DE6-EBA4-E1C909637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6475" y="357187"/>
            <a:ext cx="2114550" cy="2162175"/>
          </a:xfrm>
          <a:prstGeom prst="rect">
            <a:avLst/>
          </a:prstGeom>
        </p:spPr>
      </p:pic>
    </p:spTree>
    <p:extLst>
      <p:ext uri="{BB962C8B-B14F-4D97-AF65-F5344CB8AC3E}">
        <p14:creationId xmlns:p14="http://schemas.microsoft.com/office/powerpoint/2010/main" val="2722231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5065-DBCD-CF30-EAD1-7C2CB8605FF7}"/>
              </a:ext>
            </a:extLst>
          </p:cNvPr>
          <p:cNvSpPr>
            <a:spLocks noGrp="1"/>
          </p:cNvSpPr>
          <p:nvPr>
            <p:ph type="title"/>
          </p:nvPr>
        </p:nvSpPr>
        <p:spPr/>
        <p:txBody>
          <a:bodyPr/>
          <a:lstStyle/>
          <a:p>
            <a:r>
              <a:rPr lang="en-GB" dirty="0"/>
              <a:t>Quick review</a:t>
            </a:r>
          </a:p>
        </p:txBody>
      </p:sp>
      <p:sp>
        <p:nvSpPr>
          <p:cNvPr id="3" name="Content Placeholder 2">
            <a:extLst>
              <a:ext uri="{FF2B5EF4-FFF2-40B4-BE49-F238E27FC236}">
                <a16:creationId xmlns:a16="http://schemas.microsoft.com/office/drawing/2014/main" id="{B1D90B66-13EF-977F-F0CC-1758B6D409F2}"/>
              </a:ext>
            </a:extLst>
          </p:cNvPr>
          <p:cNvSpPr>
            <a:spLocks noGrp="1"/>
          </p:cNvSpPr>
          <p:nvPr>
            <p:ph idx="1"/>
          </p:nvPr>
        </p:nvSpPr>
        <p:spPr>
          <a:xfrm>
            <a:off x="847120" y="2799249"/>
            <a:ext cx="6506180" cy="4058751"/>
          </a:xfrm>
        </p:spPr>
        <p:txBody>
          <a:bodyPr/>
          <a:lstStyle/>
          <a:p>
            <a:r>
              <a:rPr lang="en-GB" dirty="0"/>
              <a:t>This covers a lot of classical statistics</a:t>
            </a:r>
          </a:p>
          <a:p>
            <a:r>
              <a:rPr lang="en-GB" dirty="0"/>
              <a:t>The bad news: there is a wider world out there</a:t>
            </a:r>
          </a:p>
          <a:p>
            <a:r>
              <a:rPr lang="en-GB" dirty="0"/>
              <a:t>The good news: a lot of the principles we’ve revised here are the same out there!</a:t>
            </a:r>
          </a:p>
        </p:txBody>
      </p:sp>
      <p:pic>
        <p:nvPicPr>
          <p:cNvPr id="5" name="Picture 4" descr="A video game screen with text and characters&#10;&#10;AI-generated content may be incorrect.">
            <a:extLst>
              <a:ext uri="{FF2B5EF4-FFF2-40B4-BE49-F238E27FC236}">
                <a16:creationId xmlns:a16="http://schemas.microsoft.com/office/drawing/2014/main" id="{866D8638-9F8C-1368-5C6A-9EE738C9D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22" y="1981200"/>
            <a:ext cx="4191955" cy="3302752"/>
          </a:xfrm>
          <a:prstGeom prst="rect">
            <a:avLst/>
          </a:prstGeom>
          <a:ln w="28575">
            <a:solidFill>
              <a:schemeClr val="tx1"/>
            </a:solidFill>
          </a:ln>
        </p:spPr>
      </p:pic>
    </p:spTree>
    <p:extLst>
      <p:ext uri="{BB962C8B-B14F-4D97-AF65-F5344CB8AC3E}">
        <p14:creationId xmlns:p14="http://schemas.microsoft.com/office/powerpoint/2010/main" val="2988837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18180-E919-1623-C596-050901687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878CD-CFD4-B78D-ECB6-A0A4CA38EAB1}"/>
              </a:ext>
            </a:extLst>
          </p:cNvPr>
          <p:cNvSpPr>
            <a:spLocks noGrp="1"/>
          </p:cNvSpPr>
          <p:nvPr>
            <p:ph type="title"/>
          </p:nvPr>
        </p:nvSpPr>
        <p:spPr/>
        <p:txBody>
          <a:bodyPr/>
          <a:lstStyle/>
          <a:p>
            <a:r>
              <a:rPr lang="en-US" dirty="0"/>
              <a:t>Summary</a:t>
            </a:r>
            <a:endParaRPr lang="en-GB" dirty="0"/>
          </a:p>
        </p:txBody>
      </p:sp>
      <p:sp>
        <p:nvSpPr>
          <p:cNvPr id="3" name="Content Placeholder 2">
            <a:extLst>
              <a:ext uri="{FF2B5EF4-FFF2-40B4-BE49-F238E27FC236}">
                <a16:creationId xmlns:a16="http://schemas.microsoft.com/office/drawing/2014/main" id="{2B7AFA3E-59A2-1003-90D2-5F46BD344E79}"/>
              </a:ext>
            </a:extLst>
          </p:cNvPr>
          <p:cNvSpPr>
            <a:spLocks noGrp="1"/>
          </p:cNvSpPr>
          <p:nvPr>
            <p:ph idx="1"/>
          </p:nvPr>
        </p:nvSpPr>
        <p:spPr>
          <a:xfrm>
            <a:off x="502829" y="1866013"/>
            <a:ext cx="6838809" cy="4058751"/>
          </a:xfrm>
        </p:spPr>
        <p:txBody>
          <a:bodyPr>
            <a:normAutofit fontScale="92500" lnSpcReduction="10000"/>
          </a:bodyPr>
          <a:lstStyle/>
          <a:p>
            <a:r>
              <a:rPr lang="en-US" dirty="0"/>
              <a:t>ALL MODELS ARE WRONG (but some are useful)</a:t>
            </a:r>
          </a:p>
          <a:p>
            <a:pPr lvl="1"/>
            <a:r>
              <a:rPr lang="en-US" dirty="0"/>
              <a:t>Corollary: there is no such thing as a perfect model. It cannot be achieved</a:t>
            </a:r>
          </a:p>
          <a:p>
            <a:r>
              <a:rPr lang="en-US" dirty="0"/>
              <a:t>We are not modelling reality, we are modelling </a:t>
            </a:r>
            <a:r>
              <a:rPr lang="en-US" i="1" dirty="0"/>
              <a:t>data.</a:t>
            </a:r>
          </a:p>
          <a:p>
            <a:pPr lvl="1"/>
            <a:r>
              <a:rPr lang="en-US" dirty="0"/>
              <a:t>If we knew everything about our data and how they work, we wouldn’t need statistics in the first place. We are trying to make sense of the world with imperfect data.</a:t>
            </a:r>
          </a:p>
          <a:p>
            <a:r>
              <a:rPr lang="en-GB" dirty="0"/>
              <a:t>Statistical models are tools, they cannot replace your brain!</a:t>
            </a:r>
          </a:p>
          <a:p>
            <a:r>
              <a:rPr lang="en-GB" dirty="0"/>
              <a:t>It is your choice on what model to run! R cannot tell you!</a:t>
            </a:r>
          </a:p>
          <a:p>
            <a:r>
              <a:rPr lang="en-US" dirty="0"/>
              <a:t>Sometimes there is a “right” model, but usually multiple methods and approaches can be used. Most often they will get the same answer!</a:t>
            </a:r>
          </a:p>
        </p:txBody>
      </p:sp>
      <p:pic>
        <p:nvPicPr>
          <p:cNvPr id="4" name="Picture 3" descr="A picture containing text&#10;&#10;Description automatically generated">
            <a:extLst>
              <a:ext uri="{FF2B5EF4-FFF2-40B4-BE49-F238E27FC236}">
                <a16:creationId xmlns:a16="http://schemas.microsoft.com/office/drawing/2014/main" id="{EFB4E470-1462-64D8-7A8E-284C1D207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298" y="2406848"/>
            <a:ext cx="4398725" cy="2730500"/>
          </a:xfrm>
          <a:prstGeom prst="rect">
            <a:avLst/>
          </a:prstGeom>
        </p:spPr>
      </p:pic>
    </p:spTree>
    <p:extLst>
      <p:ext uri="{BB962C8B-B14F-4D97-AF65-F5344CB8AC3E}">
        <p14:creationId xmlns:p14="http://schemas.microsoft.com/office/powerpoint/2010/main" val="279166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A5FDD-405A-4410-A9AE-F1A92645E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0B602-6395-5FB2-AF03-4099EF8E9710}"/>
              </a:ext>
            </a:extLst>
          </p:cNvPr>
          <p:cNvSpPr>
            <a:spLocks noGrp="1"/>
          </p:cNvSpPr>
          <p:nvPr>
            <p:ph type="title"/>
          </p:nvPr>
        </p:nvSpPr>
        <p:spPr/>
        <p:txBody>
          <a:bodyPr/>
          <a:lstStyle/>
          <a:p>
            <a:r>
              <a:rPr lang="en-US" dirty="0"/>
              <a:t>Statistical Models: General Approach</a:t>
            </a:r>
            <a:endParaRPr lang="en-GB" dirty="0"/>
          </a:p>
        </p:txBody>
      </p:sp>
      <p:sp>
        <p:nvSpPr>
          <p:cNvPr id="3" name="Content Placeholder 2">
            <a:extLst>
              <a:ext uri="{FF2B5EF4-FFF2-40B4-BE49-F238E27FC236}">
                <a16:creationId xmlns:a16="http://schemas.microsoft.com/office/drawing/2014/main" id="{B6E79999-E0A6-964D-A642-CB4BF9E3245D}"/>
              </a:ext>
            </a:extLst>
          </p:cNvPr>
          <p:cNvSpPr>
            <a:spLocks noGrp="1"/>
          </p:cNvSpPr>
          <p:nvPr>
            <p:ph idx="1"/>
          </p:nvPr>
        </p:nvSpPr>
        <p:spPr>
          <a:xfrm>
            <a:off x="913795" y="1580051"/>
            <a:ext cx="10353762" cy="5018458"/>
          </a:xfrm>
        </p:spPr>
        <p:txBody>
          <a:bodyPr>
            <a:normAutofit/>
          </a:bodyPr>
          <a:lstStyle/>
          <a:p>
            <a:r>
              <a:rPr lang="en-GB" dirty="0"/>
              <a:t>Steps to making a statistical test:</a:t>
            </a:r>
          </a:p>
          <a:p>
            <a:pPr marL="792900" lvl="1" indent="-342900">
              <a:buFont typeface="+mj-lt"/>
              <a:buAutoNum type="arabicPeriod"/>
            </a:pPr>
            <a:r>
              <a:rPr lang="en-GB" dirty="0"/>
              <a:t>Think about our study system, identify our response and our predictors and make a formula</a:t>
            </a:r>
          </a:p>
          <a:p>
            <a:pPr marL="792900" lvl="1" indent="-342900">
              <a:buFont typeface="+mj-lt"/>
              <a:buAutoNum type="arabicPeriod"/>
            </a:pPr>
            <a:r>
              <a:rPr lang="en-GB" dirty="0"/>
              <a:t>Make plots of our data (especially our response variable), and select a distribution.</a:t>
            </a:r>
          </a:p>
          <a:p>
            <a:pPr marL="1156050" lvl="2" indent="-400050">
              <a:buFont typeface="+mj-lt"/>
              <a:buAutoNum type="romanLcPeriod"/>
            </a:pPr>
            <a:r>
              <a:rPr lang="en-GB" dirty="0"/>
              <a:t>Check our data fulfils the assumptions of the distribution</a:t>
            </a:r>
          </a:p>
          <a:p>
            <a:pPr marL="792900" lvl="1" indent="-342900">
              <a:buFont typeface="+mj-lt"/>
              <a:buAutoNum type="arabicPeriod"/>
            </a:pPr>
            <a:r>
              <a:rPr lang="en-GB" dirty="0"/>
              <a:t>Run chosen statistical test </a:t>
            </a:r>
          </a:p>
          <a:p>
            <a:pPr marL="792900" lvl="1" indent="-342900">
              <a:buFont typeface="+mj-lt"/>
              <a:buAutoNum type="arabicPeriod"/>
            </a:pPr>
            <a:r>
              <a:rPr lang="en-GB" dirty="0"/>
              <a:t>Check the diagnostics and residuals</a:t>
            </a:r>
          </a:p>
          <a:p>
            <a:pPr marL="1210050" lvl="2" indent="-400050">
              <a:buFont typeface="+mj-lt"/>
              <a:buAutoNum type="romanLcPeriod"/>
            </a:pPr>
            <a:r>
              <a:rPr lang="en-GB" dirty="0"/>
              <a:t>Consider alternative distributions if necessary</a:t>
            </a:r>
          </a:p>
          <a:p>
            <a:pPr marL="904050" lvl="1" indent="-400050">
              <a:buFont typeface="+mj-lt"/>
              <a:buAutoNum type="arabicPeriod"/>
            </a:pPr>
            <a:r>
              <a:rPr lang="en-GB" dirty="0"/>
              <a:t>If model fits badly consider how to fix. </a:t>
            </a:r>
          </a:p>
          <a:p>
            <a:pPr marL="1210050" lvl="2" indent="-400050">
              <a:buFont typeface="+mj-lt"/>
              <a:buAutoNum type="romanLcPeriod"/>
            </a:pPr>
            <a:r>
              <a:rPr lang="en-GB" dirty="0"/>
              <a:t>Options include: data transformations, alternative distributions, quadratics, random effects, </a:t>
            </a:r>
          </a:p>
          <a:p>
            <a:pPr marL="1210050" lvl="2" indent="-400050">
              <a:buFont typeface="+mj-lt"/>
              <a:buAutoNum type="romanLcPeriod"/>
            </a:pPr>
            <a:r>
              <a:rPr lang="en-GB" dirty="0"/>
              <a:t>If all else fails, use non-parametric tests!</a:t>
            </a:r>
          </a:p>
          <a:p>
            <a:pPr marL="792900" lvl="1" indent="-342900">
              <a:buFont typeface="+mj-lt"/>
              <a:buAutoNum type="arabicPeriod"/>
            </a:pPr>
            <a:r>
              <a:rPr lang="en-GB" dirty="0"/>
              <a:t>Interpret our output</a:t>
            </a:r>
          </a:p>
          <a:p>
            <a:pPr marL="792900" lvl="1" indent="-342900">
              <a:buFont typeface="+mj-lt"/>
              <a:buAutoNum type="arabicPeriod"/>
            </a:pPr>
            <a:r>
              <a:rPr lang="en-GB" dirty="0"/>
              <a:t>If we have multiple, valid models, use model comparison to find the best one</a:t>
            </a:r>
          </a:p>
        </p:txBody>
      </p:sp>
    </p:spTree>
    <p:extLst>
      <p:ext uri="{BB962C8B-B14F-4D97-AF65-F5344CB8AC3E}">
        <p14:creationId xmlns:p14="http://schemas.microsoft.com/office/powerpoint/2010/main" val="3930901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D569-3B73-D4DE-884E-85971265F8C9}"/>
              </a:ext>
            </a:extLst>
          </p:cNvPr>
          <p:cNvSpPr>
            <a:spLocks noGrp="1"/>
          </p:cNvSpPr>
          <p:nvPr>
            <p:ph type="title"/>
          </p:nvPr>
        </p:nvSpPr>
        <p:spPr/>
        <p:txBody>
          <a:bodyPr/>
          <a:lstStyle/>
          <a:p>
            <a:r>
              <a:rPr lang="en-US" dirty="0"/>
              <a:t>The Practical: Part 3</a:t>
            </a:r>
            <a:endParaRPr lang="en-GB" dirty="0"/>
          </a:p>
        </p:txBody>
      </p:sp>
      <p:sp>
        <p:nvSpPr>
          <p:cNvPr id="3" name="Content Placeholder 2">
            <a:extLst>
              <a:ext uri="{FF2B5EF4-FFF2-40B4-BE49-F238E27FC236}">
                <a16:creationId xmlns:a16="http://schemas.microsoft.com/office/drawing/2014/main" id="{00339E3A-73AF-A209-48FB-CC6F864554B4}"/>
              </a:ext>
            </a:extLst>
          </p:cNvPr>
          <p:cNvSpPr>
            <a:spLocks noGrp="1"/>
          </p:cNvSpPr>
          <p:nvPr>
            <p:ph idx="1"/>
          </p:nvPr>
        </p:nvSpPr>
        <p:spPr>
          <a:xfrm>
            <a:off x="275978" y="2558265"/>
            <a:ext cx="5298806" cy="4109180"/>
          </a:xfrm>
        </p:spPr>
        <p:txBody>
          <a:bodyPr/>
          <a:lstStyle/>
          <a:p>
            <a:r>
              <a:rPr lang="en-GB" dirty="0">
                <a:hlinkClick r:id="rId3"/>
              </a:rPr>
              <a:t>https://github.com/HakkinenH/Rcourse2026</a:t>
            </a:r>
            <a:endParaRPr lang="en-GB" dirty="0"/>
          </a:p>
          <a:p>
            <a:r>
              <a:rPr lang="en-GB" dirty="0"/>
              <a:t>Code -&gt; download ZIP -&gt; Unzip and put somewhere useful</a:t>
            </a:r>
          </a:p>
          <a:p>
            <a:r>
              <a:rPr lang="en-GB" dirty="0"/>
              <a:t>Run 0Packages.R first ((if you haven’t already) to install packages</a:t>
            </a:r>
          </a:p>
          <a:p>
            <a:r>
              <a:rPr lang="en-GB" dirty="0"/>
              <a:t>Keep working through whatever examples you want! Ask for help if stuck</a:t>
            </a:r>
          </a:p>
          <a:p>
            <a:endParaRPr lang="en-GB" dirty="0"/>
          </a:p>
        </p:txBody>
      </p:sp>
      <p:pic>
        <p:nvPicPr>
          <p:cNvPr id="5" name="Picture 4">
            <a:extLst>
              <a:ext uri="{FF2B5EF4-FFF2-40B4-BE49-F238E27FC236}">
                <a16:creationId xmlns:a16="http://schemas.microsoft.com/office/drawing/2014/main" id="{2B8B2BCD-C3F7-2067-479D-54BA08C4C420}"/>
              </a:ext>
            </a:extLst>
          </p:cNvPr>
          <p:cNvPicPr>
            <a:picLocks noChangeAspect="1"/>
          </p:cNvPicPr>
          <p:nvPr/>
        </p:nvPicPr>
        <p:blipFill>
          <a:blip r:embed="rId4"/>
          <a:stretch>
            <a:fillRect/>
          </a:stretch>
        </p:blipFill>
        <p:spPr>
          <a:xfrm>
            <a:off x="5939227" y="1698823"/>
            <a:ext cx="5909065" cy="2205629"/>
          </a:xfrm>
          <a:prstGeom prst="rect">
            <a:avLst/>
          </a:prstGeom>
        </p:spPr>
      </p:pic>
      <p:pic>
        <p:nvPicPr>
          <p:cNvPr id="4" name="Picture 3">
            <a:extLst>
              <a:ext uri="{FF2B5EF4-FFF2-40B4-BE49-F238E27FC236}">
                <a16:creationId xmlns:a16="http://schemas.microsoft.com/office/drawing/2014/main" id="{2D7D1D23-1E93-9B49-F9B9-6157D637AFE9}"/>
              </a:ext>
            </a:extLst>
          </p:cNvPr>
          <p:cNvPicPr>
            <a:picLocks noChangeAspect="1"/>
          </p:cNvPicPr>
          <p:nvPr/>
        </p:nvPicPr>
        <p:blipFill>
          <a:blip r:embed="rId5"/>
          <a:stretch>
            <a:fillRect/>
          </a:stretch>
        </p:blipFill>
        <p:spPr>
          <a:xfrm>
            <a:off x="5638171" y="3696885"/>
            <a:ext cx="6277851" cy="2924583"/>
          </a:xfrm>
          <a:prstGeom prst="rect">
            <a:avLst/>
          </a:prstGeom>
        </p:spPr>
      </p:pic>
    </p:spTree>
    <p:extLst>
      <p:ext uri="{BB962C8B-B14F-4D97-AF65-F5344CB8AC3E}">
        <p14:creationId xmlns:p14="http://schemas.microsoft.com/office/powerpoint/2010/main" val="36801361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DEE4-EB33-4EF3-B43D-031E050AD701}"/>
              </a:ext>
            </a:extLst>
          </p:cNvPr>
          <p:cNvSpPr>
            <a:spLocks noGrp="1"/>
          </p:cNvSpPr>
          <p:nvPr>
            <p:ph type="title"/>
          </p:nvPr>
        </p:nvSpPr>
        <p:spPr/>
        <p:txBody>
          <a:bodyPr/>
          <a:lstStyle/>
          <a:p>
            <a:r>
              <a:rPr lang="en-GB" dirty="0"/>
              <a:t>Further resources</a:t>
            </a:r>
          </a:p>
        </p:txBody>
      </p:sp>
      <p:sp>
        <p:nvSpPr>
          <p:cNvPr id="3" name="Content Placeholder 2">
            <a:extLst>
              <a:ext uri="{FF2B5EF4-FFF2-40B4-BE49-F238E27FC236}">
                <a16:creationId xmlns:a16="http://schemas.microsoft.com/office/drawing/2014/main" id="{5A98A81E-E437-0F71-2E37-D865732F8B00}"/>
              </a:ext>
            </a:extLst>
          </p:cNvPr>
          <p:cNvSpPr>
            <a:spLocks noGrp="1"/>
          </p:cNvSpPr>
          <p:nvPr>
            <p:ph idx="1"/>
          </p:nvPr>
        </p:nvSpPr>
        <p:spPr/>
        <p:txBody>
          <a:bodyPr>
            <a:normAutofit/>
          </a:bodyPr>
          <a:lstStyle/>
          <a:p>
            <a:r>
              <a:rPr lang="en-GB" dirty="0"/>
              <a:t>I used these heavily for examples and scripts in this course:</a:t>
            </a:r>
          </a:p>
          <a:p>
            <a:r>
              <a:rPr lang="en-GB" dirty="0">
                <a:hlinkClick r:id="rId2"/>
              </a:rPr>
              <a:t>https://statistics4ecologists-v3.netlify.app</a:t>
            </a:r>
            <a:endParaRPr lang="en-GB" dirty="0"/>
          </a:p>
          <a:p>
            <a:r>
              <a:rPr lang="en-GB" dirty="0">
                <a:hlinkClick r:id="rId3"/>
              </a:rPr>
              <a:t>https://bookdown.org/ndphillips/YaRrr/</a:t>
            </a:r>
            <a:endParaRPr lang="en-GB" dirty="0"/>
          </a:p>
          <a:p>
            <a:r>
              <a:rPr lang="en-GB" dirty="0">
                <a:hlinkClick r:id="rId4"/>
              </a:rPr>
              <a:t>https://r.qcbs.ca/workshop06/book-en/reviewing-linear-models.html</a:t>
            </a:r>
            <a:endParaRPr lang="en-GB" dirty="0"/>
          </a:p>
          <a:p>
            <a:r>
              <a:rPr lang="en-GB" dirty="0"/>
              <a:t>https://saestatsteaching.tech/nonparametric-methods</a:t>
            </a:r>
          </a:p>
          <a:p>
            <a:r>
              <a:rPr lang="en-GB" dirty="0"/>
              <a:t>https://r.qcbs.ca/workshop07/book-en/mixed-model-protocol.html</a:t>
            </a:r>
          </a:p>
          <a:p>
            <a:r>
              <a:rPr lang="en-GB" dirty="0"/>
              <a:t>https://cran.r-project.org/web/packages/DHARMa/vignettes/DHARMa.html</a:t>
            </a:r>
          </a:p>
          <a:p>
            <a:r>
              <a:rPr lang="en-GB" dirty="0">
                <a:hlinkClick r:id="rId5"/>
              </a:rPr>
              <a:t>https://www.flutterbys.com.au/stats/tut/tut8.4a.html</a:t>
            </a:r>
            <a:endParaRPr lang="en-GB" dirty="0"/>
          </a:p>
          <a:p>
            <a:r>
              <a:rPr lang="en-GB" dirty="0"/>
              <a:t>https://noamross.github.io/gams-in-r-course</a:t>
            </a:r>
          </a:p>
        </p:txBody>
      </p:sp>
    </p:spTree>
    <p:extLst>
      <p:ext uri="{BB962C8B-B14F-4D97-AF65-F5344CB8AC3E}">
        <p14:creationId xmlns:p14="http://schemas.microsoft.com/office/powerpoint/2010/main" val="281780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57A5-A7A3-0929-FED3-DB6FDEE1AD7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A241A45-E44C-2B3B-0A32-06955268549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75499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43EA-D2D8-AB94-2777-2D399CC97AB7}"/>
              </a:ext>
            </a:extLst>
          </p:cNvPr>
          <p:cNvSpPr>
            <a:spLocks noGrp="1"/>
          </p:cNvSpPr>
          <p:nvPr>
            <p:ph type="title"/>
          </p:nvPr>
        </p:nvSpPr>
        <p:spPr/>
        <p:txBody>
          <a:bodyPr/>
          <a:lstStyle/>
          <a:p>
            <a:r>
              <a:rPr lang="en-GB" dirty="0"/>
              <a:t>Cut Slides: Other Statistical Frameworks</a:t>
            </a:r>
          </a:p>
        </p:txBody>
      </p:sp>
      <p:pic>
        <p:nvPicPr>
          <p:cNvPr id="19" name="Content Placeholder 18" descr="A comic strip of a cartoon&#10;&#10;AI-generated content may be incorrect.">
            <a:extLst>
              <a:ext uri="{FF2B5EF4-FFF2-40B4-BE49-F238E27FC236}">
                <a16:creationId xmlns:a16="http://schemas.microsoft.com/office/drawing/2014/main" id="{FA9712CC-2A8D-649D-ABAF-96FC53881B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0833"/>
          <a:stretch/>
        </p:blipFill>
        <p:spPr>
          <a:xfrm>
            <a:off x="3305010" y="2057400"/>
            <a:ext cx="5762954" cy="3619500"/>
          </a:xfrm>
        </p:spPr>
      </p:pic>
    </p:spTree>
    <p:extLst>
      <p:ext uri="{BB962C8B-B14F-4D97-AF65-F5344CB8AC3E}">
        <p14:creationId xmlns:p14="http://schemas.microsoft.com/office/powerpoint/2010/main" val="4226397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AAD0-6570-4E6F-27EE-CC2990DDF2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2E6E-4FDB-2011-56A2-F2278757F1E3}"/>
              </a:ext>
            </a:extLst>
          </p:cNvPr>
          <p:cNvSpPr>
            <a:spLocks noGrp="1"/>
          </p:cNvSpPr>
          <p:nvPr>
            <p:ph type="title"/>
          </p:nvPr>
        </p:nvSpPr>
        <p:spPr/>
        <p:txBody>
          <a:bodyPr/>
          <a:lstStyle/>
          <a:p>
            <a:r>
              <a:rPr lang="en-US" dirty="0"/>
              <a:t>Data distributions: normal</a:t>
            </a:r>
            <a:endParaRPr lang="en-GB" dirty="0"/>
          </a:p>
        </p:txBody>
      </p:sp>
      <p:sp>
        <p:nvSpPr>
          <p:cNvPr id="3" name="Content Placeholder 2">
            <a:extLst>
              <a:ext uri="{FF2B5EF4-FFF2-40B4-BE49-F238E27FC236}">
                <a16:creationId xmlns:a16="http://schemas.microsoft.com/office/drawing/2014/main" id="{CE5D16E1-A762-60F8-FA3A-A8679BB86CCB}"/>
              </a:ext>
            </a:extLst>
          </p:cNvPr>
          <p:cNvSpPr>
            <a:spLocks noGrp="1"/>
          </p:cNvSpPr>
          <p:nvPr>
            <p:ph idx="1"/>
          </p:nvPr>
        </p:nvSpPr>
        <p:spPr>
          <a:xfrm>
            <a:off x="913795" y="1732449"/>
            <a:ext cx="4398434" cy="4058751"/>
          </a:xfrm>
        </p:spPr>
        <p:txBody>
          <a:bodyPr>
            <a:normAutofit/>
          </a:bodyPr>
          <a:lstStyle/>
          <a:p>
            <a:r>
              <a:rPr lang="en-US" b="1" dirty="0"/>
              <a:t>Normal (aka Gaussian) distribution</a:t>
            </a:r>
          </a:p>
          <a:p>
            <a:r>
              <a:rPr lang="en-US" dirty="0"/>
              <a:t>Continuous response variable:</a:t>
            </a:r>
            <a:endParaRPr lang="en-US" b="1" dirty="0"/>
          </a:p>
          <a:p>
            <a:pPr lvl="1"/>
            <a:r>
              <a:rPr lang="en-US" dirty="0"/>
              <a:t>Weight of population</a:t>
            </a:r>
          </a:p>
          <a:p>
            <a:pPr lvl="1"/>
            <a:r>
              <a:rPr lang="en-US" dirty="0"/>
              <a:t>Time of migration arrival</a:t>
            </a:r>
          </a:p>
          <a:p>
            <a:pPr lvl="1"/>
            <a:r>
              <a:rPr lang="en-US" dirty="0"/>
              <a:t>Intelligence</a:t>
            </a:r>
            <a:endParaRPr lang="en-US" b="1" dirty="0"/>
          </a:p>
          <a:p>
            <a:r>
              <a:rPr lang="en-US" dirty="0"/>
              <a:t>Two parameters: mean (µ) and standard deviation (</a:t>
            </a:r>
            <a:r>
              <a:rPr lang="el-GR" dirty="0"/>
              <a:t>σ</a:t>
            </a:r>
            <a:r>
              <a:rPr lang="en-US" dirty="0"/>
              <a:t>)</a:t>
            </a:r>
          </a:p>
          <a:p>
            <a:r>
              <a:rPr lang="en-US" dirty="0"/>
              <a:t>Link function: none (identity)</a:t>
            </a:r>
          </a:p>
          <a:p>
            <a:pPr lvl="1"/>
            <a:r>
              <a:rPr lang="en-US" dirty="0"/>
              <a:t> </a:t>
            </a:r>
            <a:r>
              <a:rPr lang="en-US" i="1" dirty="0" err="1"/>
              <a:t>y</a:t>
            </a:r>
            <a:r>
              <a:rPr lang="en-US" i="1" baseline="-25000" dirty="0" err="1"/>
              <a:t>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a:p>
            <a:endParaRPr lang="en-US" dirty="0"/>
          </a:p>
          <a:p>
            <a:endParaRPr lang="en-US" dirty="0"/>
          </a:p>
          <a:p>
            <a:endParaRPr lang="en-GB" dirty="0"/>
          </a:p>
        </p:txBody>
      </p:sp>
      <p:pic>
        <p:nvPicPr>
          <p:cNvPr id="7" name="Picture 6">
            <a:extLst>
              <a:ext uri="{FF2B5EF4-FFF2-40B4-BE49-F238E27FC236}">
                <a16:creationId xmlns:a16="http://schemas.microsoft.com/office/drawing/2014/main" id="{B1E9189E-CECB-4422-B5C9-A3F9FA7771FC}"/>
              </a:ext>
            </a:extLst>
          </p:cNvPr>
          <p:cNvPicPr>
            <a:picLocks noChangeAspect="1"/>
          </p:cNvPicPr>
          <p:nvPr/>
        </p:nvPicPr>
        <p:blipFill>
          <a:blip r:embed="rId2"/>
          <a:stretch>
            <a:fillRect/>
          </a:stretch>
        </p:blipFill>
        <p:spPr>
          <a:xfrm>
            <a:off x="6733400" y="1732449"/>
            <a:ext cx="5294988" cy="3625486"/>
          </a:xfrm>
          <a:prstGeom prst="rect">
            <a:avLst/>
          </a:prstGeom>
        </p:spPr>
      </p:pic>
      <p:pic>
        <p:nvPicPr>
          <p:cNvPr id="13" name="Picture 12">
            <a:extLst>
              <a:ext uri="{FF2B5EF4-FFF2-40B4-BE49-F238E27FC236}">
                <a16:creationId xmlns:a16="http://schemas.microsoft.com/office/drawing/2014/main" id="{40F339AF-BB8C-AD68-48F4-CEBD8AA7B968}"/>
              </a:ext>
            </a:extLst>
          </p:cNvPr>
          <p:cNvPicPr>
            <a:picLocks noChangeAspect="1"/>
          </p:cNvPicPr>
          <p:nvPr/>
        </p:nvPicPr>
        <p:blipFill>
          <a:blip r:embed="rId3"/>
          <a:stretch>
            <a:fillRect/>
          </a:stretch>
        </p:blipFill>
        <p:spPr>
          <a:xfrm>
            <a:off x="8203140" y="5357935"/>
            <a:ext cx="2939147" cy="1070977"/>
          </a:xfrm>
          <a:prstGeom prst="rect">
            <a:avLst/>
          </a:prstGeom>
        </p:spPr>
      </p:pic>
    </p:spTree>
    <p:extLst>
      <p:ext uri="{BB962C8B-B14F-4D97-AF65-F5344CB8AC3E}">
        <p14:creationId xmlns:p14="http://schemas.microsoft.com/office/powerpoint/2010/main" val="26374167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9948-6CD2-D843-1E36-B2F920639A16}"/>
              </a:ext>
            </a:extLst>
          </p:cNvPr>
          <p:cNvSpPr>
            <a:spLocks noGrp="1"/>
          </p:cNvSpPr>
          <p:nvPr>
            <p:ph type="title"/>
          </p:nvPr>
        </p:nvSpPr>
        <p:spPr/>
        <p:txBody>
          <a:bodyPr/>
          <a:lstStyle/>
          <a:p>
            <a:r>
              <a:rPr lang="en-GB" dirty="0"/>
              <a:t>Expanding your horizons</a:t>
            </a:r>
          </a:p>
        </p:txBody>
      </p:sp>
      <p:sp>
        <p:nvSpPr>
          <p:cNvPr id="3" name="Content Placeholder 2">
            <a:extLst>
              <a:ext uri="{FF2B5EF4-FFF2-40B4-BE49-F238E27FC236}">
                <a16:creationId xmlns:a16="http://schemas.microsoft.com/office/drawing/2014/main" id="{ABF1F2BD-4704-C15C-6486-B47C39FCAED4}"/>
              </a:ext>
            </a:extLst>
          </p:cNvPr>
          <p:cNvSpPr>
            <a:spLocks noGrp="1"/>
          </p:cNvSpPr>
          <p:nvPr>
            <p:ph idx="1"/>
          </p:nvPr>
        </p:nvSpPr>
        <p:spPr>
          <a:xfrm>
            <a:off x="913795" y="2684949"/>
            <a:ext cx="10353762" cy="4058751"/>
          </a:xfrm>
        </p:spPr>
        <p:txBody>
          <a:bodyPr/>
          <a:lstStyle/>
          <a:p>
            <a:r>
              <a:rPr lang="en-GB" dirty="0"/>
              <a:t>All the models we have looked at so far rely on p-values, null hypotheses, and model comparison</a:t>
            </a:r>
          </a:p>
          <a:p>
            <a:r>
              <a:rPr lang="en-GB" dirty="0"/>
              <a:t>This is actually a specific type of inferential statistics, there are more out there with other purposes…</a:t>
            </a:r>
          </a:p>
        </p:txBody>
      </p:sp>
    </p:spTree>
    <p:extLst>
      <p:ext uri="{BB962C8B-B14F-4D97-AF65-F5344CB8AC3E}">
        <p14:creationId xmlns:p14="http://schemas.microsoft.com/office/powerpoint/2010/main" val="35550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60332-1E9B-1AD0-563B-3BA55E5BE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B61B5D-8771-615D-7892-57E6E1C0B887}"/>
              </a:ext>
            </a:extLst>
          </p:cNvPr>
          <p:cNvSpPr>
            <a:spLocks noGrp="1"/>
          </p:cNvSpPr>
          <p:nvPr>
            <p:ph type="title"/>
          </p:nvPr>
        </p:nvSpPr>
        <p:spPr/>
        <p:txBody>
          <a:bodyPr/>
          <a:lstStyle/>
          <a:p>
            <a:r>
              <a:rPr lang="en-US" dirty="0"/>
              <a:t>Statistical Models</a:t>
            </a:r>
            <a:endParaRPr lang="en-GB" dirty="0"/>
          </a:p>
        </p:txBody>
      </p:sp>
      <p:sp>
        <p:nvSpPr>
          <p:cNvPr id="4" name="Rectangle 3">
            <a:extLst>
              <a:ext uri="{FF2B5EF4-FFF2-40B4-BE49-F238E27FC236}">
                <a16:creationId xmlns:a16="http://schemas.microsoft.com/office/drawing/2014/main" id="{A1567FAD-A22F-059F-A397-AA3E135CBA09}"/>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Approach</a:t>
            </a:r>
            <a:endParaRPr lang="en-GB" dirty="0"/>
          </a:p>
        </p:txBody>
      </p:sp>
      <p:sp>
        <p:nvSpPr>
          <p:cNvPr id="5" name="Rectangle 4">
            <a:extLst>
              <a:ext uri="{FF2B5EF4-FFF2-40B4-BE49-F238E27FC236}">
                <a16:creationId xmlns:a16="http://schemas.microsoft.com/office/drawing/2014/main" id="{A2F80E2A-8D30-FE84-DF50-9D0EF36506D8}"/>
              </a:ext>
            </a:extLst>
          </p:cNvPr>
          <p:cNvSpPr/>
          <p:nvPr/>
        </p:nvSpPr>
        <p:spPr>
          <a:xfrm>
            <a:off x="497058" y="3398631"/>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two categories</a:t>
            </a:r>
          </a:p>
          <a:p>
            <a:r>
              <a:rPr lang="en-US" b="1" dirty="0"/>
              <a:t>Model</a:t>
            </a:r>
            <a:r>
              <a:rPr lang="en-US" dirty="0"/>
              <a:t>: t-test</a:t>
            </a:r>
            <a:endParaRPr lang="en-GB" dirty="0"/>
          </a:p>
        </p:txBody>
      </p:sp>
      <p:sp>
        <p:nvSpPr>
          <p:cNvPr id="6" name="Rectangle 5">
            <a:extLst>
              <a:ext uri="{FF2B5EF4-FFF2-40B4-BE49-F238E27FC236}">
                <a16:creationId xmlns:a16="http://schemas.microsoft.com/office/drawing/2014/main" id="{45895E8C-98F1-02F3-D91C-9F4E27F81A42}"/>
              </a:ext>
            </a:extLst>
          </p:cNvPr>
          <p:cNvSpPr/>
          <p:nvPr/>
        </p:nvSpPr>
        <p:spPr>
          <a:xfrm>
            <a:off x="3418449" y="3406837"/>
            <a:ext cx="2541564" cy="1573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&gt;2 categories</a:t>
            </a:r>
          </a:p>
          <a:p>
            <a:r>
              <a:rPr lang="en-US" b="1" dirty="0"/>
              <a:t>Model</a:t>
            </a:r>
            <a:r>
              <a:rPr lang="en-US" dirty="0"/>
              <a:t>: ANOVA</a:t>
            </a:r>
            <a:endParaRPr lang="en-GB" dirty="0"/>
          </a:p>
        </p:txBody>
      </p:sp>
      <p:sp>
        <p:nvSpPr>
          <p:cNvPr id="7" name="Rectangle 6">
            <a:extLst>
              <a:ext uri="{FF2B5EF4-FFF2-40B4-BE49-F238E27FC236}">
                <a16:creationId xmlns:a16="http://schemas.microsoft.com/office/drawing/2014/main" id="{E2BC7905-E3FA-BF9E-5D10-BAAD207996C7}"/>
              </a:ext>
            </a:extLst>
          </p:cNvPr>
          <p:cNvSpPr/>
          <p:nvPr/>
        </p:nvSpPr>
        <p:spPr>
          <a:xfrm>
            <a:off x="6339840" y="3398630"/>
            <a:ext cx="2541564" cy="1581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continuous</a:t>
            </a:r>
          </a:p>
          <a:p>
            <a:r>
              <a:rPr lang="en-US" b="1" dirty="0"/>
              <a:t>Model</a:t>
            </a:r>
            <a:r>
              <a:rPr lang="en-US" dirty="0"/>
              <a:t>: linear model</a:t>
            </a:r>
            <a:endParaRPr lang="en-GB" dirty="0"/>
          </a:p>
        </p:txBody>
      </p:sp>
      <p:sp>
        <p:nvSpPr>
          <p:cNvPr id="8" name="Rectangle 7">
            <a:extLst>
              <a:ext uri="{FF2B5EF4-FFF2-40B4-BE49-F238E27FC236}">
                <a16:creationId xmlns:a16="http://schemas.microsoft.com/office/drawing/2014/main" id="{06673188-B5F3-5B68-0F18-F17CA7BB8D2B}"/>
              </a:ext>
            </a:extLst>
          </p:cNvPr>
          <p:cNvSpPr/>
          <p:nvPr/>
        </p:nvSpPr>
        <p:spPr>
          <a:xfrm>
            <a:off x="9153378" y="3429000"/>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binomial</a:t>
            </a:r>
          </a:p>
          <a:p>
            <a:r>
              <a:rPr lang="en-US" b="1" dirty="0"/>
              <a:t>Predictor</a:t>
            </a:r>
            <a:r>
              <a:rPr lang="en-US" dirty="0"/>
              <a:t>: anything</a:t>
            </a:r>
          </a:p>
          <a:p>
            <a:r>
              <a:rPr lang="en-US" b="1" dirty="0"/>
              <a:t>Model</a:t>
            </a:r>
            <a:r>
              <a:rPr lang="en-US" dirty="0"/>
              <a:t>: generalized linear model</a:t>
            </a:r>
            <a:endParaRPr lang="en-GB" dirty="0"/>
          </a:p>
        </p:txBody>
      </p:sp>
      <p:cxnSp>
        <p:nvCxnSpPr>
          <p:cNvPr id="10" name="Straight Arrow Connector 9">
            <a:extLst>
              <a:ext uri="{FF2B5EF4-FFF2-40B4-BE49-F238E27FC236}">
                <a16:creationId xmlns:a16="http://schemas.microsoft.com/office/drawing/2014/main" id="{4E264F13-AC2E-EE33-8049-D72AA765C14E}"/>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82FFB61-0A3B-AC7F-6A0F-0B215BE7DD49}"/>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E3928F3-FEE7-F28D-B24F-E646D77288AF}"/>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A0F125F-A4F3-15E2-C6AA-C5DBBE8B5980}"/>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36236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1C3A4-2483-812C-9490-F7D7C3E50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801A3C-E7C1-62BE-52A2-33A99AF5D2B1}"/>
              </a:ext>
            </a:extLst>
          </p:cNvPr>
          <p:cNvSpPr>
            <a:spLocks noGrp="1"/>
          </p:cNvSpPr>
          <p:nvPr>
            <p:ph type="title"/>
          </p:nvPr>
        </p:nvSpPr>
        <p:spPr/>
        <p:txBody>
          <a:bodyPr/>
          <a:lstStyle/>
          <a:p>
            <a:r>
              <a:rPr lang="en-US" dirty="0"/>
              <a:t>Statistical Models</a:t>
            </a:r>
            <a:endParaRPr lang="en-GB" dirty="0"/>
          </a:p>
        </p:txBody>
      </p:sp>
      <p:sp>
        <p:nvSpPr>
          <p:cNvPr id="4" name="Rectangle 3">
            <a:extLst>
              <a:ext uri="{FF2B5EF4-FFF2-40B4-BE49-F238E27FC236}">
                <a16:creationId xmlns:a16="http://schemas.microsoft.com/office/drawing/2014/main" id="{3D52684C-641E-9F9F-D6EC-DFFF1F5A4A42}"/>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Approach</a:t>
            </a:r>
            <a:endParaRPr lang="en-GB" dirty="0"/>
          </a:p>
        </p:txBody>
      </p:sp>
      <p:sp>
        <p:nvSpPr>
          <p:cNvPr id="5" name="Rectangle 4">
            <a:extLst>
              <a:ext uri="{FF2B5EF4-FFF2-40B4-BE49-F238E27FC236}">
                <a16:creationId xmlns:a16="http://schemas.microsoft.com/office/drawing/2014/main" id="{84677F6F-CC65-0625-FFD4-3B79A3C2BD4F}"/>
              </a:ext>
            </a:extLst>
          </p:cNvPr>
          <p:cNvSpPr/>
          <p:nvPr/>
        </p:nvSpPr>
        <p:spPr>
          <a:xfrm>
            <a:off x="497058" y="3398631"/>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two categories</a:t>
            </a:r>
          </a:p>
          <a:p>
            <a:r>
              <a:rPr lang="en-US" b="1" dirty="0"/>
              <a:t>Model</a:t>
            </a:r>
            <a:r>
              <a:rPr lang="en-US" dirty="0"/>
              <a:t>: t-test</a:t>
            </a:r>
            <a:endParaRPr lang="en-GB" dirty="0"/>
          </a:p>
        </p:txBody>
      </p:sp>
      <p:sp>
        <p:nvSpPr>
          <p:cNvPr id="6" name="Rectangle 5">
            <a:extLst>
              <a:ext uri="{FF2B5EF4-FFF2-40B4-BE49-F238E27FC236}">
                <a16:creationId xmlns:a16="http://schemas.microsoft.com/office/drawing/2014/main" id="{0131E03B-7D44-B0BF-9F9D-DD1234FC3A5C}"/>
              </a:ext>
            </a:extLst>
          </p:cNvPr>
          <p:cNvSpPr/>
          <p:nvPr/>
        </p:nvSpPr>
        <p:spPr>
          <a:xfrm>
            <a:off x="3418449" y="3406837"/>
            <a:ext cx="2541564" cy="1573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&gt;2 categories</a:t>
            </a:r>
          </a:p>
          <a:p>
            <a:r>
              <a:rPr lang="en-US" b="1" dirty="0"/>
              <a:t>Model</a:t>
            </a:r>
            <a:r>
              <a:rPr lang="en-US" dirty="0"/>
              <a:t>: ANOVA</a:t>
            </a:r>
            <a:endParaRPr lang="en-GB" dirty="0"/>
          </a:p>
        </p:txBody>
      </p:sp>
      <p:sp>
        <p:nvSpPr>
          <p:cNvPr id="7" name="Rectangle 6">
            <a:extLst>
              <a:ext uri="{FF2B5EF4-FFF2-40B4-BE49-F238E27FC236}">
                <a16:creationId xmlns:a16="http://schemas.microsoft.com/office/drawing/2014/main" id="{0CF24C70-B542-08E7-3669-9A0935F1E463}"/>
              </a:ext>
            </a:extLst>
          </p:cNvPr>
          <p:cNvSpPr/>
          <p:nvPr/>
        </p:nvSpPr>
        <p:spPr>
          <a:xfrm>
            <a:off x="6339840" y="3398630"/>
            <a:ext cx="2541564" cy="1581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continuous</a:t>
            </a:r>
          </a:p>
          <a:p>
            <a:r>
              <a:rPr lang="en-US" b="1" dirty="0"/>
              <a:t>Model</a:t>
            </a:r>
            <a:r>
              <a:rPr lang="en-US" dirty="0"/>
              <a:t>: linear model</a:t>
            </a:r>
            <a:endParaRPr lang="en-GB" dirty="0"/>
          </a:p>
        </p:txBody>
      </p:sp>
      <p:sp>
        <p:nvSpPr>
          <p:cNvPr id="8" name="Rectangle 7">
            <a:extLst>
              <a:ext uri="{FF2B5EF4-FFF2-40B4-BE49-F238E27FC236}">
                <a16:creationId xmlns:a16="http://schemas.microsoft.com/office/drawing/2014/main" id="{40661C8F-6378-C283-B778-22F6101539F0}"/>
              </a:ext>
            </a:extLst>
          </p:cNvPr>
          <p:cNvSpPr/>
          <p:nvPr/>
        </p:nvSpPr>
        <p:spPr>
          <a:xfrm>
            <a:off x="9153378" y="3429000"/>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binomial</a:t>
            </a:r>
          </a:p>
          <a:p>
            <a:r>
              <a:rPr lang="en-US" b="1" dirty="0"/>
              <a:t>Predictor</a:t>
            </a:r>
            <a:r>
              <a:rPr lang="en-US" dirty="0"/>
              <a:t>: anything</a:t>
            </a:r>
          </a:p>
          <a:p>
            <a:r>
              <a:rPr lang="en-US" b="1" dirty="0"/>
              <a:t>Model</a:t>
            </a:r>
            <a:r>
              <a:rPr lang="en-US" dirty="0"/>
              <a:t>: generalized linear model</a:t>
            </a:r>
            <a:endParaRPr lang="en-GB" dirty="0"/>
          </a:p>
        </p:txBody>
      </p:sp>
      <p:cxnSp>
        <p:nvCxnSpPr>
          <p:cNvPr id="10" name="Straight Arrow Connector 9">
            <a:extLst>
              <a:ext uri="{FF2B5EF4-FFF2-40B4-BE49-F238E27FC236}">
                <a16:creationId xmlns:a16="http://schemas.microsoft.com/office/drawing/2014/main" id="{61D9D43D-1AE9-17BE-F153-5C1C94953B3F}"/>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9543B0A-D3FB-8D73-C7EF-2006E3B01ABC}"/>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58711A6-C6F2-032C-339D-3E3B584A6208}"/>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5782A53-E92D-C6BA-1966-D20127033052}"/>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79A028A-903F-31E6-2D94-734A6622C029}"/>
              </a:ext>
            </a:extLst>
          </p:cNvPr>
          <p:cNvSpPr/>
          <p:nvPr/>
        </p:nvSpPr>
        <p:spPr>
          <a:xfrm>
            <a:off x="1859279" y="5139178"/>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nested data</a:t>
            </a:r>
          </a:p>
          <a:p>
            <a:r>
              <a:rPr lang="en-US" b="1" dirty="0"/>
              <a:t>Predictor</a:t>
            </a:r>
            <a:r>
              <a:rPr lang="en-US" dirty="0"/>
              <a:t>: continuous</a:t>
            </a:r>
          </a:p>
          <a:p>
            <a:r>
              <a:rPr lang="en-US" b="1" dirty="0"/>
              <a:t>Model</a:t>
            </a:r>
            <a:r>
              <a:rPr lang="en-US" dirty="0"/>
              <a:t>: multilevel model</a:t>
            </a:r>
            <a:endParaRPr lang="en-GB" dirty="0"/>
          </a:p>
        </p:txBody>
      </p:sp>
      <p:sp>
        <p:nvSpPr>
          <p:cNvPr id="9" name="Rectangle 8">
            <a:extLst>
              <a:ext uri="{FF2B5EF4-FFF2-40B4-BE49-F238E27FC236}">
                <a16:creationId xmlns:a16="http://schemas.microsoft.com/office/drawing/2014/main" id="{64CE0487-1E69-ADDD-34BF-D1CE8CA5D937}"/>
              </a:ext>
            </a:extLst>
          </p:cNvPr>
          <p:cNvSpPr/>
          <p:nvPr/>
        </p:nvSpPr>
        <p:spPr>
          <a:xfrm>
            <a:off x="7610622" y="5136942"/>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categorical</a:t>
            </a:r>
          </a:p>
          <a:p>
            <a:r>
              <a:rPr lang="en-US" b="1" dirty="0"/>
              <a:t>Predictor</a:t>
            </a:r>
            <a:r>
              <a:rPr lang="en-US" dirty="0"/>
              <a:t>: continuous</a:t>
            </a:r>
          </a:p>
          <a:p>
            <a:r>
              <a:rPr lang="en-US" b="1" dirty="0"/>
              <a:t>Model</a:t>
            </a:r>
            <a:r>
              <a:rPr lang="en-US" dirty="0"/>
              <a:t>: multinomial regression</a:t>
            </a:r>
            <a:endParaRPr lang="en-GB" dirty="0"/>
          </a:p>
        </p:txBody>
      </p:sp>
      <p:cxnSp>
        <p:nvCxnSpPr>
          <p:cNvPr id="12" name="Straight Arrow Connector 11">
            <a:extLst>
              <a:ext uri="{FF2B5EF4-FFF2-40B4-BE49-F238E27FC236}">
                <a16:creationId xmlns:a16="http://schemas.microsoft.com/office/drawing/2014/main" id="{8EDE8D05-0356-5055-7BC9-A9BB31A855F3}"/>
              </a:ext>
            </a:extLst>
          </p:cNvPr>
          <p:cNvCxnSpPr>
            <a:cxnSpLocks/>
          </p:cNvCxnSpPr>
          <p:nvPr/>
        </p:nvCxnSpPr>
        <p:spPr>
          <a:xfrm flipH="1">
            <a:off x="3221502" y="2865706"/>
            <a:ext cx="365760" cy="2301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8CBED16-0E2A-AB0C-1F92-FE8052FC09FF}"/>
              </a:ext>
            </a:extLst>
          </p:cNvPr>
          <p:cNvCxnSpPr>
            <a:cxnSpLocks/>
            <a:endCxn id="9" idx="0"/>
          </p:cNvCxnSpPr>
          <p:nvPr/>
        </p:nvCxnSpPr>
        <p:spPr>
          <a:xfrm>
            <a:off x="8712591" y="2865706"/>
            <a:ext cx="168813" cy="2271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ACA2A7B-301F-7314-E234-30FAAC38C9A5}"/>
              </a:ext>
            </a:extLst>
          </p:cNvPr>
          <p:cNvSpPr/>
          <p:nvPr/>
        </p:nvSpPr>
        <p:spPr>
          <a:xfrm>
            <a:off x="4825218" y="5136942"/>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multiple scales</a:t>
            </a:r>
          </a:p>
          <a:p>
            <a:r>
              <a:rPr lang="en-US" b="1" dirty="0"/>
              <a:t>Predictor</a:t>
            </a:r>
            <a:r>
              <a:rPr lang="en-US" dirty="0"/>
              <a:t>: continuous</a:t>
            </a:r>
          </a:p>
          <a:p>
            <a:r>
              <a:rPr lang="en-US" b="1" dirty="0"/>
              <a:t>Model</a:t>
            </a:r>
            <a:r>
              <a:rPr lang="en-US" dirty="0"/>
              <a:t>: principal component regression</a:t>
            </a:r>
            <a:endParaRPr lang="en-GB" dirty="0"/>
          </a:p>
        </p:txBody>
      </p:sp>
      <p:cxnSp>
        <p:nvCxnSpPr>
          <p:cNvPr id="24" name="Straight Arrow Connector 23">
            <a:extLst>
              <a:ext uri="{FF2B5EF4-FFF2-40B4-BE49-F238E27FC236}">
                <a16:creationId xmlns:a16="http://schemas.microsoft.com/office/drawing/2014/main" id="{72B0A8F7-6018-2D1A-EB09-96216CC6C2E8}"/>
              </a:ext>
            </a:extLst>
          </p:cNvPr>
          <p:cNvCxnSpPr>
            <a:cxnSpLocks/>
            <a:endCxn id="23" idx="0"/>
          </p:cNvCxnSpPr>
          <p:nvPr/>
        </p:nvCxnSpPr>
        <p:spPr>
          <a:xfrm flipH="1">
            <a:off x="6096000" y="2844366"/>
            <a:ext cx="11724" cy="2292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1585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00A26-E537-73A0-4B04-1DEFBF9C7B98}"/>
              </a:ext>
            </a:extLst>
          </p:cNvPr>
          <p:cNvSpPr>
            <a:spLocks noGrp="1"/>
          </p:cNvSpPr>
          <p:nvPr>
            <p:ph type="title"/>
          </p:nvPr>
        </p:nvSpPr>
        <p:spPr/>
        <p:txBody>
          <a:bodyPr>
            <a:normAutofit fontScale="90000"/>
          </a:bodyPr>
          <a:lstStyle/>
          <a:p>
            <a:r>
              <a:rPr lang="en-GB" dirty="0"/>
              <a:t>Why would we ever consider using a different approach?</a:t>
            </a:r>
          </a:p>
        </p:txBody>
      </p:sp>
      <p:sp>
        <p:nvSpPr>
          <p:cNvPr id="3" name="Content Placeholder 2">
            <a:extLst>
              <a:ext uri="{FF2B5EF4-FFF2-40B4-BE49-F238E27FC236}">
                <a16:creationId xmlns:a16="http://schemas.microsoft.com/office/drawing/2014/main" id="{23EB90F0-5FDD-62F9-0297-15C27797E52F}"/>
              </a:ext>
            </a:extLst>
          </p:cNvPr>
          <p:cNvSpPr>
            <a:spLocks noGrp="1"/>
          </p:cNvSpPr>
          <p:nvPr>
            <p:ph idx="1"/>
          </p:nvPr>
        </p:nvSpPr>
        <p:spPr>
          <a:xfrm>
            <a:off x="913795" y="2152650"/>
            <a:ext cx="10353762" cy="3638550"/>
          </a:xfrm>
        </p:spPr>
        <p:txBody>
          <a:bodyPr/>
          <a:lstStyle/>
          <a:p>
            <a:r>
              <a:rPr lang="en-GB" dirty="0"/>
              <a:t>P-values are often misinterpreted. </a:t>
            </a:r>
          </a:p>
          <a:p>
            <a:pPr lvl="1"/>
            <a:r>
              <a:rPr lang="en-GB" dirty="0"/>
              <a:t>0.05 is arbitrary!</a:t>
            </a:r>
          </a:p>
          <a:p>
            <a:pPr lvl="1"/>
            <a:r>
              <a:rPr lang="en-GB" dirty="0"/>
              <a:t>They scale with sample size!</a:t>
            </a:r>
          </a:p>
          <a:p>
            <a:pPr lvl="1"/>
            <a:r>
              <a:rPr lang="en-GB" dirty="0"/>
              <a:t>We often need to do multiple tests, which introduces errors!</a:t>
            </a:r>
          </a:p>
          <a:p>
            <a:r>
              <a:rPr lang="en-GB" dirty="0"/>
              <a:t>Null hypotheses are often meaningless. Instead, we should ask if effects are non-zero, or how large differences between populations are</a:t>
            </a:r>
          </a:p>
          <a:p>
            <a:r>
              <a:rPr lang="en-GB" dirty="0"/>
              <a:t>Parametric frequentist tests are often inflexible, sometimes other approaches are needed</a:t>
            </a:r>
          </a:p>
        </p:txBody>
      </p:sp>
    </p:spTree>
    <p:extLst>
      <p:ext uri="{BB962C8B-B14F-4D97-AF65-F5344CB8AC3E}">
        <p14:creationId xmlns:p14="http://schemas.microsoft.com/office/powerpoint/2010/main" val="363746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4E422-32D7-B488-2F02-23AECB379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872F90-0F9C-245A-0BDA-AC5EFA32442C}"/>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BFB4C769-78CF-95DF-CE37-CFBAB426659F}"/>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25B531F9-F850-10B6-9F7A-1144DD831866}"/>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4158EF78-D7E2-5B20-DF3C-CCB14248C66F}"/>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5A1C2E78-58C4-0ADD-BAA6-7B1A39BFC161}"/>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9D651A01-10DA-B525-C5D4-CA116CB88B6B}"/>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F66208F7-334E-0EF7-B9F5-B7C34E1CE057}"/>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F9A3F39-2689-7C65-D3EF-BA3C6B330248}"/>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98C36C9-7ABD-D7A2-29DF-FF094E1F0A14}"/>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C306215-06CB-3247-CC5C-368D3689362B}"/>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BE13C2E-AFA0-B6E3-EA39-B76BC48B627D}"/>
              </a:ext>
            </a:extLst>
          </p:cNvPr>
          <p:cNvSpPr txBox="1"/>
          <p:nvPr/>
        </p:nvSpPr>
        <p:spPr>
          <a:xfrm>
            <a:off x="838200" y="4951828"/>
            <a:ext cx="10711375" cy="646331"/>
          </a:xfrm>
          <a:prstGeom prst="rect">
            <a:avLst/>
          </a:prstGeom>
          <a:noFill/>
        </p:spPr>
        <p:txBody>
          <a:bodyPr wrap="square" rtlCol="0">
            <a:spAutoFit/>
          </a:bodyPr>
          <a:lstStyle/>
          <a:p>
            <a:r>
              <a:rPr lang="en-US" dirty="0"/>
              <a:t>It is likely nearly every test you know is from a frequentist approach. Anything that uses a null hypothesis test or a p-value is a frequentist test.</a:t>
            </a:r>
            <a:endParaRPr lang="en-GB" dirty="0"/>
          </a:p>
        </p:txBody>
      </p:sp>
      <p:sp>
        <p:nvSpPr>
          <p:cNvPr id="18" name="Rectangle 17">
            <a:extLst>
              <a:ext uri="{FF2B5EF4-FFF2-40B4-BE49-F238E27FC236}">
                <a16:creationId xmlns:a16="http://schemas.microsoft.com/office/drawing/2014/main" id="{30DB9BAB-DB0D-F6EB-18DE-81C0C318CB3D}"/>
              </a:ext>
            </a:extLst>
          </p:cNvPr>
          <p:cNvSpPr/>
          <p:nvPr/>
        </p:nvSpPr>
        <p:spPr>
          <a:xfrm>
            <a:off x="3277773" y="3213516"/>
            <a:ext cx="8525022" cy="1119444"/>
          </a:xfrm>
          <a:prstGeom prst="rect">
            <a:avLst/>
          </a:prstGeom>
          <a:solidFill>
            <a:srgbClr val="E8E8E8">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69692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FA5E-397C-00C6-B5C7-B48DE35B02A3}"/>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EE162339-1B3E-FC76-8778-5091AE7C0893}"/>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0E746AE8-1AB0-0DF0-B955-1F82117B0CA7}"/>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77277742-E024-C172-089C-74C9D4A4FA84}"/>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A38D5DEE-121E-55DC-812B-9D4A6E5D9418}"/>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CDBBFAAC-4D0A-CA12-BB72-63CF2BE7DE31}"/>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BD9630CA-C62E-93E8-33C7-4DA19E88A17F}"/>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178FC15-CC2A-63AD-F51F-90A7B105BC1A}"/>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414A6F0-2203-0C32-8C45-6FF32D2942C8}"/>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C3BCA97-67A2-E0A7-9CF4-89409F68E928}"/>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4805094-5546-22F1-CFFD-CAC03882A37D}"/>
              </a:ext>
            </a:extLst>
          </p:cNvPr>
          <p:cNvSpPr txBox="1"/>
          <p:nvPr/>
        </p:nvSpPr>
        <p:spPr>
          <a:xfrm>
            <a:off x="497058" y="5050302"/>
            <a:ext cx="11197883" cy="923330"/>
          </a:xfrm>
          <a:prstGeom prst="rect">
            <a:avLst/>
          </a:prstGeom>
          <a:noFill/>
        </p:spPr>
        <p:txBody>
          <a:bodyPr wrap="square" rtlCol="0">
            <a:spAutoFit/>
          </a:bodyPr>
          <a:lstStyle/>
          <a:p>
            <a:r>
              <a:rPr lang="en-US" dirty="0"/>
              <a:t>These are all different ways to infer patterns in our data. They can tell us information about how well a model fits compared to other models, or about the “importance” of variables. They are not mutually exclusive, and often we use several together to get a better picture of what is going on.</a:t>
            </a:r>
            <a:endParaRPr lang="en-GB" dirty="0"/>
          </a:p>
        </p:txBody>
      </p:sp>
      <p:sp>
        <p:nvSpPr>
          <p:cNvPr id="3" name="Rectangle 2">
            <a:extLst>
              <a:ext uri="{FF2B5EF4-FFF2-40B4-BE49-F238E27FC236}">
                <a16:creationId xmlns:a16="http://schemas.microsoft.com/office/drawing/2014/main" id="{5405AFB2-137D-1491-7207-97C22A3CDDED}"/>
              </a:ext>
            </a:extLst>
          </p:cNvPr>
          <p:cNvSpPr/>
          <p:nvPr/>
        </p:nvSpPr>
        <p:spPr>
          <a:xfrm>
            <a:off x="3277773" y="3213516"/>
            <a:ext cx="8525022" cy="1119444"/>
          </a:xfrm>
          <a:prstGeom prst="rect">
            <a:avLst/>
          </a:prstGeom>
          <a:solidFill>
            <a:srgbClr val="E8E8E8">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2244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EDE5B-C3D5-AC9F-94F0-0F9985C9EB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FE9167-2888-AC55-063B-6D8E21EFFEBD}"/>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BEA896DF-6A4D-4C3A-AFC6-C69D3EAA1C35}"/>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57A7AF00-B20C-ECED-AA70-BD053D04D448}"/>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FAC8B05D-6A3F-67CD-1F52-2C3C0E8CA60B}"/>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0032A723-69F8-8364-4BAF-5BD765B69F88}"/>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EAFABCDE-3D81-875F-3EB6-3A57AE09EE3B}"/>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50C77A0F-689C-3C13-A6ED-C6CF772F6DED}"/>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423382F-DF13-5728-FF49-8FC1A55DE6BA}"/>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630BCB-24F1-FDFB-E17F-DDD27D598219}"/>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AADCDA4-0F4B-5964-0996-7B9A55A04B73}"/>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58B0211-FF7C-00F2-5068-BD5236B762DB}"/>
              </a:ext>
            </a:extLst>
          </p:cNvPr>
          <p:cNvSpPr txBox="1"/>
          <p:nvPr/>
        </p:nvSpPr>
        <p:spPr>
          <a:xfrm>
            <a:off x="497059" y="4726745"/>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p-values</a:t>
            </a:r>
          </a:p>
          <a:p>
            <a:pPr marL="285750" indent="-285750">
              <a:buFont typeface="Arial" panose="020B0604020202020204" pitchFamily="34" charset="0"/>
              <a:buChar char="•"/>
            </a:pPr>
            <a:r>
              <a:rPr lang="en-US" dirty="0"/>
              <a:t>confidence intervals</a:t>
            </a:r>
          </a:p>
          <a:p>
            <a:pPr marL="285750" indent="-285750">
              <a:buFont typeface="Arial" panose="020B0604020202020204" pitchFamily="34" charset="0"/>
              <a:buChar char="•"/>
            </a:pPr>
            <a:r>
              <a:rPr lang="en-US" dirty="0"/>
              <a:t>null hypothesis significance testing</a:t>
            </a:r>
            <a:endParaRPr lang="en-GB" dirty="0"/>
          </a:p>
        </p:txBody>
      </p:sp>
      <p:cxnSp>
        <p:nvCxnSpPr>
          <p:cNvPr id="3" name="Straight Arrow Connector 2">
            <a:extLst>
              <a:ext uri="{FF2B5EF4-FFF2-40B4-BE49-F238E27FC236}">
                <a16:creationId xmlns:a16="http://schemas.microsoft.com/office/drawing/2014/main" id="{E1036C96-3196-D02E-37EB-34EBDC64BE18}"/>
              </a:ext>
            </a:extLst>
          </p:cNvPr>
          <p:cNvCxnSpPr>
            <a:cxnSpLocks/>
            <a:stCxn id="5" idx="2"/>
            <a:endCxn id="16" idx="0"/>
          </p:cNvCxnSpPr>
          <p:nvPr/>
        </p:nvCxnSpPr>
        <p:spPr>
          <a:xfrm>
            <a:off x="1767840" y="4009292"/>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2574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8A4BB-422B-E7D6-482F-90FAA5C78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B2DF0-157D-7BCC-E87F-468628802E35}"/>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23EF349A-88B9-85B3-8436-9B219CC7179A}"/>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BE01EAAF-7AE8-B087-618B-7A59A00B363E}"/>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DA63AFCE-AD6A-AD28-0227-696A0B24D399}"/>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8B9CA6B7-1853-3B47-68E9-E29B4496BFF1}"/>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F9869072-08B5-B666-535B-7C61FFFE6272}"/>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3AF4CC4F-AAF5-085B-D873-C86E25E10A85}"/>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CF52270-5616-8DBC-4171-10EFA07CC427}"/>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3DA7DE3-868D-5882-DA78-D99925C9AB41}"/>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AB17F99-BE06-FC08-2C6E-71DB87BABEC7}"/>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F2D0455-A167-40E7-B286-CE27F482E790}"/>
              </a:ext>
            </a:extLst>
          </p:cNvPr>
          <p:cNvSpPr txBox="1"/>
          <p:nvPr/>
        </p:nvSpPr>
        <p:spPr>
          <a:xfrm>
            <a:off x="3418449" y="4743158"/>
            <a:ext cx="2541564" cy="1200329"/>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Credible intervals</a:t>
            </a:r>
          </a:p>
          <a:p>
            <a:pPr marL="285750" indent="-285750">
              <a:buFont typeface="Arial" panose="020B0604020202020204" pitchFamily="34" charset="0"/>
              <a:buChar char="•"/>
            </a:pPr>
            <a:r>
              <a:rPr lang="en-US" dirty="0"/>
              <a:t>Bayes factor (model comparison)</a:t>
            </a:r>
            <a:endParaRPr lang="en-GB" dirty="0"/>
          </a:p>
        </p:txBody>
      </p:sp>
      <p:cxnSp>
        <p:nvCxnSpPr>
          <p:cNvPr id="3" name="Straight Arrow Connector 2">
            <a:extLst>
              <a:ext uri="{FF2B5EF4-FFF2-40B4-BE49-F238E27FC236}">
                <a16:creationId xmlns:a16="http://schemas.microsoft.com/office/drawing/2014/main" id="{5216FA4E-C90C-9F66-83B1-F1A00243739A}"/>
              </a:ext>
            </a:extLst>
          </p:cNvPr>
          <p:cNvCxnSpPr>
            <a:cxnSpLocks/>
            <a:endCxn id="16" idx="0"/>
          </p:cNvCxnSpPr>
          <p:nvPr/>
        </p:nvCxnSpPr>
        <p:spPr>
          <a:xfrm>
            <a:off x="4689230" y="4025705"/>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230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25CDF-B193-1145-F16E-F02399BEE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23FAF-D5C1-1D9E-ADE9-B5EBE82AA2F4}"/>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E336722A-4964-41A6-E86E-733F60632F38}"/>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4B8E55A8-BC10-5657-968A-D23598ABBDB3}"/>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C08F3259-5C2E-59ED-D78F-A7CD09F3E5DF}"/>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C6025221-84ED-41E8-7DBE-56B76C78490F}"/>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0226817B-3787-29CF-A380-85E5A3B62DD9}"/>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ADCDEE82-60AD-AC87-949B-4625F6FF5A84}"/>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4526209-570A-7BE8-5B4A-C5ADC3A66FC6}"/>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F4F1938-5F84-D289-C3EA-37F0DF629E85}"/>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5F5354A-31DA-4A65-91E9-F175E440F737}"/>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7A66AC9-48C8-393D-8F44-C8B05F7CB065}"/>
              </a:ext>
            </a:extLst>
          </p:cNvPr>
          <p:cNvSpPr txBox="1"/>
          <p:nvPr/>
        </p:nvSpPr>
        <p:spPr>
          <a:xfrm>
            <a:off x="6285914" y="4757114"/>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Maximum Likelihood Estimation</a:t>
            </a:r>
          </a:p>
          <a:p>
            <a:pPr marL="285750" indent="-285750">
              <a:buFont typeface="Arial" panose="020B0604020202020204" pitchFamily="34" charset="0"/>
              <a:buChar char="•"/>
            </a:pPr>
            <a:r>
              <a:rPr lang="en-US" dirty="0"/>
              <a:t>Likelihood-ratio tests (model comparison)</a:t>
            </a:r>
            <a:endParaRPr lang="en-GB" dirty="0"/>
          </a:p>
        </p:txBody>
      </p:sp>
      <p:cxnSp>
        <p:nvCxnSpPr>
          <p:cNvPr id="3" name="Straight Arrow Connector 2">
            <a:extLst>
              <a:ext uri="{FF2B5EF4-FFF2-40B4-BE49-F238E27FC236}">
                <a16:creationId xmlns:a16="http://schemas.microsoft.com/office/drawing/2014/main" id="{8E8A584C-A737-FAF6-917B-A6A6F3093C54}"/>
              </a:ext>
            </a:extLst>
          </p:cNvPr>
          <p:cNvCxnSpPr>
            <a:cxnSpLocks/>
            <a:endCxn id="16" idx="0"/>
          </p:cNvCxnSpPr>
          <p:nvPr/>
        </p:nvCxnSpPr>
        <p:spPr>
          <a:xfrm>
            <a:off x="7556695"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0349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1671-C1FD-8255-A8B4-EC5E2B03AF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A8B81-76DB-3075-8581-05600CEEA5C6}"/>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143837FC-EE13-9D6B-ED49-F3B1C76FF896}"/>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6995F938-30D1-9002-7DA5-1F50B8B4C947}"/>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1A259356-9328-0CFD-3208-A45218448E85}"/>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46332252-343A-E154-A5AB-88317636CEED}"/>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FBAB8E62-DA56-A3B9-14D7-6B9FA7EB3C6A}"/>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DB0F51D0-D5C0-8CAA-1EB4-1C7FD8F3E0B4}"/>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4926A1-8EBC-D818-7A09-C7959808DCBA}"/>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239E02D-6DDA-74D0-11FC-9CCAE5E8039E}"/>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BBCD154-1782-7A3B-D44E-1770B3F5C143}"/>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D7E314C-0166-4944-D138-0D9171C712B2}"/>
              </a:ext>
            </a:extLst>
          </p:cNvPr>
          <p:cNvSpPr txBox="1"/>
          <p:nvPr/>
        </p:nvSpPr>
        <p:spPr>
          <a:xfrm>
            <a:off x="9153378" y="4757114"/>
            <a:ext cx="2541564" cy="1754326"/>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Akaike Information Criterion (AIC)</a:t>
            </a:r>
          </a:p>
          <a:p>
            <a:pPr marL="285750" indent="-285750">
              <a:buFont typeface="Arial" panose="020B0604020202020204" pitchFamily="34" charset="0"/>
              <a:buChar char="•"/>
            </a:pPr>
            <a:r>
              <a:rPr lang="en-US" dirty="0"/>
              <a:t>Relative model quality and model selection</a:t>
            </a:r>
            <a:endParaRPr lang="en-GB" dirty="0"/>
          </a:p>
        </p:txBody>
      </p:sp>
      <p:cxnSp>
        <p:nvCxnSpPr>
          <p:cNvPr id="12" name="Straight Arrow Connector 11">
            <a:extLst>
              <a:ext uri="{FF2B5EF4-FFF2-40B4-BE49-F238E27FC236}">
                <a16:creationId xmlns:a16="http://schemas.microsoft.com/office/drawing/2014/main" id="{395CF0C6-277A-005E-DBC6-1EC62610A0B1}"/>
              </a:ext>
            </a:extLst>
          </p:cNvPr>
          <p:cNvCxnSpPr>
            <a:cxnSpLocks/>
            <a:endCxn id="9" idx="0"/>
          </p:cNvCxnSpPr>
          <p:nvPr/>
        </p:nvCxnSpPr>
        <p:spPr>
          <a:xfrm>
            <a:off x="10424159"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42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941CE-02E8-DAB9-7A61-D92505E93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31313-06EC-6762-456F-ABA066ABE887}"/>
              </a:ext>
            </a:extLst>
          </p:cNvPr>
          <p:cNvSpPr>
            <a:spLocks noGrp="1"/>
          </p:cNvSpPr>
          <p:nvPr>
            <p:ph type="title"/>
          </p:nvPr>
        </p:nvSpPr>
        <p:spPr/>
        <p:txBody>
          <a:bodyPr/>
          <a:lstStyle/>
          <a:p>
            <a:r>
              <a:rPr lang="en-US" dirty="0"/>
              <a:t>Data distributions: normal</a:t>
            </a:r>
            <a:endParaRPr lang="en-GB" dirty="0"/>
          </a:p>
        </p:txBody>
      </p:sp>
      <p:sp>
        <p:nvSpPr>
          <p:cNvPr id="3" name="Content Placeholder 2">
            <a:extLst>
              <a:ext uri="{FF2B5EF4-FFF2-40B4-BE49-F238E27FC236}">
                <a16:creationId xmlns:a16="http://schemas.microsoft.com/office/drawing/2014/main" id="{07D3A456-E1BB-4C8F-0D8F-26F80FB7C5AA}"/>
              </a:ext>
            </a:extLst>
          </p:cNvPr>
          <p:cNvSpPr>
            <a:spLocks noGrp="1"/>
          </p:cNvSpPr>
          <p:nvPr>
            <p:ph idx="1"/>
          </p:nvPr>
        </p:nvSpPr>
        <p:spPr>
          <a:xfrm>
            <a:off x="913795" y="1732449"/>
            <a:ext cx="4398434" cy="4058751"/>
          </a:xfrm>
        </p:spPr>
        <p:txBody>
          <a:bodyPr>
            <a:normAutofit/>
          </a:bodyPr>
          <a:lstStyle/>
          <a:p>
            <a:r>
              <a:rPr lang="en-US" b="1" dirty="0"/>
              <a:t>Normal (aka Gaussian) distribution</a:t>
            </a:r>
          </a:p>
          <a:p>
            <a:r>
              <a:rPr lang="en-US" dirty="0"/>
              <a:t>Two parameters: mean (µ) and standard deviation (</a:t>
            </a:r>
            <a:r>
              <a:rPr lang="el-GR" dirty="0"/>
              <a:t>σ</a:t>
            </a:r>
            <a:r>
              <a:rPr lang="en-US" dirty="0"/>
              <a:t>)</a:t>
            </a:r>
          </a:p>
          <a:p>
            <a:r>
              <a:rPr lang="en-US" dirty="0"/>
              <a:t>Link function: none (identity)</a:t>
            </a:r>
          </a:p>
          <a:p>
            <a:pPr lvl="1"/>
            <a:r>
              <a:rPr lang="en-US" dirty="0"/>
              <a:t> </a:t>
            </a:r>
            <a:r>
              <a:rPr lang="en-US" i="1" dirty="0" err="1"/>
              <a:t>y</a:t>
            </a:r>
            <a:r>
              <a:rPr lang="en-US" i="1" baseline="-25000" dirty="0" err="1"/>
              <a:t>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a:p>
            <a:endParaRPr lang="en-US" dirty="0"/>
          </a:p>
          <a:p>
            <a:endParaRPr lang="en-US" dirty="0"/>
          </a:p>
          <a:p>
            <a:endParaRPr lang="en-GB" dirty="0"/>
          </a:p>
        </p:txBody>
      </p:sp>
      <p:pic>
        <p:nvPicPr>
          <p:cNvPr id="7" name="Picture 6">
            <a:extLst>
              <a:ext uri="{FF2B5EF4-FFF2-40B4-BE49-F238E27FC236}">
                <a16:creationId xmlns:a16="http://schemas.microsoft.com/office/drawing/2014/main" id="{D54D3E8D-E719-77E6-1883-616600F0D99E}"/>
              </a:ext>
            </a:extLst>
          </p:cNvPr>
          <p:cNvPicPr>
            <a:picLocks noChangeAspect="1"/>
          </p:cNvPicPr>
          <p:nvPr/>
        </p:nvPicPr>
        <p:blipFill>
          <a:blip r:embed="rId2"/>
          <a:stretch>
            <a:fillRect/>
          </a:stretch>
        </p:blipFill>
        <p:spPr>
          <a:xfrm>
            <a:off x="5778661" y="2018918"/>
            <a:ext cx="5294988" cy="3625486"/>
          </a:xfrm>
          <a:prstGeom prst="rect">
            <a:avLst/>
          </a:prstGeom>
        </p:spPr>
      </p:pic>
      <p:sp>
        <p:nvSpPr>
          <p:cNvPr id="4" name="Oval 3">
            <a:extLst>
              <a:ext uri="{FF2B5EF4-FFF2-40B4-BE49-F238E27FC236}">
                <a16:creationId xmlns:a16="http://schemas.microsoft.com/office/drawing/2014/main" id="{CE5CC7EC-46CB-B21B-5005-46BF6C1BA62A}"/>
              </a:ext>
            </a:extLst>
          </p:cNvPr>
          <p:cNvSpPr/>
          <p:nvPr/>
        </p:nvSpPr>
        <p:spPr>
          <a:xfrm>
            <a:off x="6009940" y="3807027"/>
            <a:ext cx="328329" cy="2837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5D9C1D1-DF9E-55DE-778E-B7C162F0FD7D}"/>
              </a:ext>
            </a:extLst>
          </p:cNvPr>
          <p:cNvPicPr>
            <a:picLocks noChangeAspect="1"/>
          </p:cNvPicPr>
          <p:nvPr/>
        </p:nvPicPr>
        <p:blipFill>
          <a:blip r:embed="rId3"/>
          <a:stretch>
            <a:fillRect/>
          </a:stretch>
        </p:blipFill>
        <p:spPr>
          <a:xfrm>
            <a:off x="5304907" y="1732449"/>
            <a:ext cx="5962650" cy="4848225"/>
          </a:xfrm>
          <a:prstGeom prst="rect">
            <a:avLst/>
          </a:prstGeom>
        </p:spPr>
      </p:pic>
      <p:cxnSp>
        <p:nvCxnSpPr>
          <p:cNvPr id="6" name="Straight Connector 5">
            <a:extLst>
              <a:ext uri="{FF2B5EF4-FFF2-40B4-BE49-F238E27FC236}">
                <a16:creationId xmlns:a16="http://schemas.microsoft.com/office/drawing/2014/main" id="{A4829063-887E-3D23-FCDE-EBC456A93B5D}"/>
              </a:ext>
            </a:extLst>
          </p:cNvPr>
          <p:cNvCxnSpPr>
            <a:cxnSpLocks/>
          </p:cNvCxnSpPr>
          <p:nvPr/>
        </p:nvCxnSpPr>
        <p:spPr>
          <a:xfrm flipV="1">
            <a:off x="5766082" y="2437998"/>
            <a:ext cx="5349259" cy="300138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916A4B-1B7A-86C6-3235-BFE7694E5429}"/>
              </a:ext>
            </a:extLst>
          </p:cNvPr>
          <p:cNvCxnSpPr>
            <a:cxnSpLocks/>
          </p:cNvCxnSpPr>
          <p:nvPr/>
        </p:nvCxnSpPr>
        <p:spPr>
          <a:xfrm flipH="1">
            <a:off x="5766082" y="5439382"/>
            <a:ext cx="2842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25E58DD-656A-6A7E-A4A4-64542E1CBF51}"/>
              </a:ext>
            </a:extLst>
          </p:cNvPr>
          <p:cNvCxnSpPr>
            <a:cxnSpLocks/>
          </p:cNvCxnSpPr>
          <p:nvPr/>
        </p:nvCxnSpPr>
        <p:spPr>
          <a:xfrm flipV="1">
            <a:off x="8608809" y="3807027"/>
            <a:ext cx="0" cy="1632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2818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3339-F086-1564-726D-E0A98F9E8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BA8F2-B726-0F0B-D222-E5DE14004DA9}"/>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52640052-8657-0D1E-6453-057CBA93FD8A}"/>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A576ACEB-33BF-1F48-AAB8-BD8BF361F007}"/>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4454A9A9-7FFE-A898-5269-41C28078F03A}"/>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E35B01F2-6C3D-9FC4-D848-8BF502CD5F4D}"/>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C8E20D0B-A231-2C16-5EFB-071F385D0DF6}"/>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CFAF3E60-A118-1431-47F4-0D09757BF9C8}"/>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92CECB-7778-B6F9-9F5F-28F4A8B3CD83}"/>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A527C21-070F-9A3F-F1A3-55CC1747267A}"/>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00C6A-E8D8-32C6-1E19-511545A0DA3A}"/>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92C90E5-E121-77B4-8517-D47459BEBCFC}"/>
              </a:ext>
            </a:extLst>
          </p:cNvPr>
          <p:cNvSpPr txBox="1"/>
          <p:nvPr/>
        </p:nvSpPr>
        <p:spPr>
          <a:xfrm>
            <a:off x="9153378" y="4757114"/>
            <a:ext cx="2541564" cy="1754326"/>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err="1"/>
              <a:t>Aikake</a:t>
            </a:r>
            <a:r>
              <a:rPr lang="en-US" dirty="0"/>
              <a:t> Information Criterion (AIC)</a:t>
            </a:r>
          </a:p>
          <a:p>
            <a:pPr marL="285750" indent="-285750">
              <a:buFont typeface="Arial" panose="020B0604020202020204" pitchFamily="34" charset="0"/>
              <a:buChar char="•"/>
            </a:pPr>
            <a:r>
              <a:rPr lang="en-US" dirty="0"/>
              <a:t>Relative model quality and model selection</a:t>
            </a:r>
            <a:endParaRPr lang="en-GB" dirty="0"/>
          </a:p>
        </p:txBody>
      </p:sp>
      <p:cxnSp>
        <p:nvCxnSpPr>
          <p:cNvPr id="12" name="Straight Arrow Connector 11">
            <a:extLst>
              <a:ext uri="{FF2B5EF4-FFF2-40B4-BE49-F238E27FC236}">
                <a16:creationId xmlns:a16="http://schemas.microsoft.com/office/drawing/2014/main" id="{066083BD-83F3-2370-4C7C-93FD5C7611A0}"/>
              </a:ext>
            </a:extLst>
          </p:cNvPr>
          <p:cNvCxnSpPr>
            <a:cxnSpLocks/>
            <a:endCxn id="9" idx="0"/>
          </p:cNvCxnSpPr>
          <p:nvPr/>
        </p:nvCxnSpPr>
        <p:spPr>
          <a:xfrm>
            <a:off x="10424159"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5B57514-81CB-D453-CD24-0C0A2E429AD9}"/>
              </a:ext>
            </a:extLst>
          </p:cNvPr>
          <p:cNvSpPr txBox="1"/>
          <p:nvPr/>
        </p:nvSpPr>
        <p:spPr>
          <a:xfrm>
            <a:off x="6285914" y="4757114"/>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Maximum Likelihood Estimation</a:t>
            </a:r>
          </a:p>
          <a:p>
            <a:pPr marL="285750" indent="-285750">
              <a:buFont typeface="Arial" panose="020B0604020202020204" pitchFamily="34" charset="0"/>
              <a:buChar char="•"/>
            </a:pPr>
            <a:r>
              <a:rPr lang="en-US" dirty="0"/>
              <a:t>Likelihood-ratio tests (model comparison)</a:t>
            </a:r>
            <a:endParaRPr lang="en-GB" dirty="0"/>
          </a:p>
        </p:txBody>
      </p:sp>
      <p:cxnSp>
        <p:nvCxnSpPr>
          <p:cNvPr id="15" name="Straight Arrow Connector 14">
            <a:extLst>
              <a:ext uri="{FF2B5EF4-FFF2-40B4-BE49-F238E27FC236}">
                <a16:creationId xmlns:a16="http://schemas.microsoft.com/office/drawing/2014/main" id="{5CD2808D-65B7-D816-4420-76E713EA4D4F}"/>
              </a:ext>
            </a:extLst>
          </p:cNvPr>
          <p:cNvCxnSpPr>
            <a:cxnSpLocks/>
            <a:endCxn id="3" idx="0"/>
          </p:cNvCxnSpPr>
          <p:nvPr/>
        </p:nvCxnSpPr>
        <p:spPr>
          <a:xfrm>
            <a:off x="7556695"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2D0EAA7E-2686-0FD4-CB9D-908EEEE67D82}"/>
              </a:ext>
            </a:extLst>
          </p:cNvPr>
          <p:cNvCxnSpPr/>
          <p:nvPr/>
        </p:nvCxnSpPr>
        <p:spPr>
          <a:xfrm rot="10800000">
            <a:off x="4572000" y="4375052"/>
            <a:ext cx="1524000" cy="675250"/>
          </a:xfrm>
          <a:prstGeom prst="curvedConnector3">
            <a:avLst>
              <a:gd name="adj1" fmla="val 103538"/>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91D8DC0A-3AF6-944E-95A2-66119A1B9130}"/>
              </a:ext>
            </a:extLst>
          </p:cNvPr>
          <p:cNvCxnSpPr>
            <a:cxnSpLocks/>
          </p:cNvCxnSpPr>
          <p:nvPr/>
        </p:nvCxnSpPr>
        <p:spPr>
          <a:xfrm rot="10800000">
            <a:off x="1899141" y="4146454"/>
            <a:ext cx="7118251" cy="2087989"/>
          </a:xfrm>
          <a:prstGeom prst="curvedConnector3">
            <a:avLst>
              <a:gd name="adj1" fmla="val 10079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BACCB2B-36ED-C245-995D-71CF70BE2CB1}"/>
              </a:ext>
            </a:extLst>
          </p:cNvPr>
          <p:cNvSpPr txBox="1"/>
          <p:nvPr/>
        </p:nvSpPr>
        <p:spPr>
          <a:xfrm rot="1539742">
            <a:off x="274647" y="5584318"/>
            <a:ext cx="3592715" cy="369332"/>
          </a:xfrm>
          <a:prstGeom prst="rect">
            <a:avLst/>
          </a:prstGeom>
          <a:noFill/>
        </p:spPr>
        <p:txBody>
          <a:bodyPr wrap="none" rtlCol="0">
            <a:spAutoFit/>
          </a:bodyPr>
          <a:lstStyle/>
          <a:p>
            <a:r>
              <a:rPr lang="en-US" dirty="0"/>
              <a:t>Some approaches combine these!</a:t>
            </a:r>
            <a:endParaRPr lang="en-GB" dirty="0"/>
          </a:p>
        </p:txBody>
      </p:sp>
      <p:cxnSp>
        <p:nvCxnSpPr>
          <p:cNvPr id="23" name="Connector: Curved 22">
            <a:extLst>
              <a:ext uri="{FF2B5EF4-FFF2-40B4-BE49-F238E27FC236}">
                <a16:creationId xmlns:a16="http://schemas.microsoft.com/office/drawing/2014/main" id="{1FE64D8A-8D49-B80B-AA9A-DD38CD503224}"/>
              </a:ext>
            </a:extLst>
          </p:cNvPr>
          <p:cNvCxnSpPr>
            <a:cxnSpLocks/>
          </p:cNvCxnSpPr>
          <p:nvPr/>
        </p:nvCxnSpPr>
        <p:spPr>
          <a:xfrm rot="10800000">
            <a:off x="4037430" y="4138248"/>
            <a:ext cx="5261314" cy="2331776"/>
          </a:xfrm>
          <a:prstGeom prst="curvedConnector3">
            <a:avLst>
              <a:gd name="adj1" fmla="val 103476"/>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Connector: Curved 25">
            <a:extLst>
              <a:ext uri="{FF2B5EF4-FFF2-40B4-BE49-F238E27FC236}">
                <a16:creationId xmlns:a16="http://schemas.microsoft.com/office/drawing/2014/main" id="{2C3A569A-ED38-92B3-CCBC-495D6DC66CC0}"/>
              </a:ext>
            </a:extLst>
          </p:cNvPr>
          <p:cNvCxnSpPr>
            <a:cxnSpLocks/>
          </p:cNvCxnSpPr>
          <p:nvPr/>
        </p:nvCxnSpPr>
        <p:spPr>
          <a:xfrm rot="10800000">
            <a:off x="2282880" y="4107877"/>
            <a:ext cx="3850633" cy="1661106"/>
          </a:xfrm>
          <a:prstGeom prst="curvedConnector3">
            <a:avLst>
              <a:gd name="adj1" fmla="val 103704"/>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08811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84B7-623E-DD98-46F1-EE1E6262EE5E}"/>
              </a:ext>
            </a:extLst>
          </p:cNvPr>
          <p:cNvSpPr>
            <a:spLocks noGrp="1"/>
          </p:cNvSpPr>
          <p:nvPr>
            <p:ph type="title"/>
          </p:nvPr>
        </p:nvSpPr>
        <p:spPr/>
        <p:txBody>
          <a:bodyPr/>
          <a:lstStyle/>
          <a:p>
            <a:r>
              <a:rPr lang="en-GB" dirty="0"/>
              <a:t>Wait, what about…</a:t>
            </a:r>
          </a:p>
        </p:txBody>
      </p:sp>
      <p:sp>
        <p:nvSpPr>
          <p:cNvPr id="3" name="Content Placeholder 2">
            <a:extLst>
              <a:ext uri="{FF2B5EF4-FFF2-40B4-BE49-F238E27FC236}">
                <a16:creationId xmlns:a16="http://schemas.microsoft.com/office/drawing/2014/main" id="{797F594B-0995-2CE4-D02C-54F79710FFAE}"/>
              </a:ext>
            </a:extLst>
          </p:cNvPr>
          <p:cNvSpPr>
            <a:spLocks noGrp="1"/>
          </p:cNvSpPr>
          <p:nvPr>
            <p:ph idx="1"/>
          </p:nvPr>
        </p:nvSpPr>
        <p:spPr/>
        <p:txBody>
          <a:bodyPr>
            <a:normAutofit fontScale="92500" lnSpcReduction="10000"/>
          </a:bodyPr>
          <a:lstStyle/>
          <a:p>
            <a:r>
              <a:rPr lang="en-GB" dirty="0"/>
              <a:t>Multivariate analyses</a:t>
            </a:r>
          </a:p>
          <a:p>
            <a:r>
              <a:rPr lang="en-GB" dirty="0"/>
              <a:t>We have looked at a lot of linear analyses, most of which have continuous or categorical predictors, and a single response variable. But what if you have a lot of variables, many of which correlate with each other? So many they can’t be easily summarised? Then we use dimension reduction to create a set of uncorrelated variables. Useful for when we have a lot of inter-correlated variables!</a:t>
            </a:r>
          </a:p>
          <a:p>
            <a:r>
              <a:rPr lang="en-GB" dirty="0"/>
              <a:t>Key approaches include:</a:t>
            </a:r>
          </a:p>
          <a:p>
            <a:pPr lvl="1"/>
            <a:r>
              <a:rPr lang="en-GB" dirty="0"/>
              <a:t>Principal Component Analysis (PCA)</a:t>
            </a:r>
          </a:p>
          <a:p>
            <a:pPr lvl="1"/>
            <a:r>
              <a:rPr lang="en-GB" dirty="0"/>
              <a:t>Factor analysis</a:t>
            </a:r>
          </a:p>
          <a:p>
            <a:pPr lvl="1"/>
            <a:r>
              <a:rPr lang="en-GB" dirty="0"/>
              <a:t>Cluster analysis</a:t>
            </a:r>
          </a:p>
          <a:p>
            <a:pPr lvl="1"/>
            <a:r>
              <a:rPr lang="en-GB" dirty="0"/>
              <a:t>Canonical Correlation Analysis (CCA)</a:t>
            </a:r>
          </a:p>
          <a:p>
            <a:pPr lvl="1"/>
            <a:r>
              <a:rPr lang="en-GB" dirty="0"/>
              <a:t>Correspondence Analysis (CA)</a:t>
            </a:r>
          </a:p>
          <a:p>
            <a:endParaRPr lang="en-GB" dirty="0"/>
          </a:p>
        </p:txBody>
      </p:sp>
      <p:pic>
        <p:nvPicPr>
          <p:cNvPr id="5" name="Picture 4" descr="A screen shot of a graph&#10;&#10;AI-generated content may be incorrect.">
            <a:extLst>
              <a:ext uri="{FF2B5EF4-FFF2-40B4-BE49-F238E27FC236}">
                <a16:creationId xmlns:a16="http://schemas.microsoft.com/office/drawing/2014/main" id="{D384D6CE-A802-771B-730B-4C042ADFA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925" y="3477689"/>
            <a:ext cx="4410075" cy="3380311"/>
          </a:xfrm>
          <a:prstGeom prst="rect">
            <a:avLst/>
          </a:prstGeom>
        </p:spPr>
      </p:pic>
    </p:spTree>
    <p:extLst>
      <p:ext uri="{BB962C8B-B14F-4D97-AF65-F5344CB8AC3E}">
        <p14:creationId xmlns:p14="http://schemas.microsoft.com/office/powerpoint/2010/main" val="371244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11FA-88B8-0129-19C4-202E9B148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A83E8-CBD2-2603-6756-966D5B378DE5}"/>
              </a:ext>
            </a:extLst>
          </p:cNvPr>
          <p:cNvSpPr>
            <a:spLocks noGrp="1"/>
          </p:cNvSpPr>
          <p:nvPr>
            <p:ph type="title"/>
          </p:nvPr>
        </p:nvSpPr>
        <p:spPr/>
        <p:txBody>
          <a:bodyPr/>
          <a:lstStyle/>
          <a:p>
            <a:r>
              <a:rPr lang="en-GB" dirty="0"/>
              <a:t>Wait, what about…</a:t>
            </a:r>
          </a:p>
        </p:txBody>
      </p:sp>
      <p:sp>
        <p:nvSpPr>
          <p:cNvPr id="3" name="Content Placeholder 2">
            <a:extLst>
              <a:ext uri="{FF2B5EF4-FFF2-40B4-BE49-F238E27FC236}">
                <a16:creationId xmlns:a16="http://schemas.microsoft.com/office/drawing/2014/main" id="{10F5D25E-B196-E33F-8101-2BF16CC35898}"/>
              </a:ext>
            </a:extLst>
          </p:cNvPr>
          <p:cNvSpPr>
            <a:spLocks noGrp="1"/>
          </p:cNvSpPr>
          <p:nvPr>
            <p:ph idx="1"/>
          </p:nvPr>
        </p:nvSpPr>
        <p:spPr/>
        <p:txBody>
          <a:bodyPr>
            <a:normAutofit fontScale="85000" lnSpcReduction="10000"/>
          </a:bodyPr>
          <a:lstStyle/>
          <a:p>
            <a:r>
              <a:rPr lang="en-GB" b="1" dirty="0"/>
              <a:t>Classification model: </a:t>
            </a:r>
            <a:r>
              <a:rPr lang="en-GB" dirty="0"/>
              <a:t>Most models we looked at have continuous response variables. But what if they are categorical? One option is to use variables and information to classify them into different groups. They often use machine learning to find the best solution by trial and error.</a:t>
            </a:r>
          </a:p>
          <a:p>
            <a:r>
              <a:rPr lang="en-GB" b="1" dirty="0"/>
              <a:t>Machine learning: </a:t>
            </a:r>
            <a:r>
              <a:rPr lang="en-GB" dirty="0"/>
              <a:t>this is an approach, not a statistical test. In a machine learning process the machine tries and learns to fit a model, typically using an Information Criterion. While making one is not simple, they follow all the same principles as model fitting and model comparison. In fact, R uses a lot of machine learning behind the scenes for some of the more complex tests we’ve done! multivariate analysis</a:t>
            </a:r>
          </a:p>
          <a:p>
            <a:r>
              <a:rPr lang="en-GB" dirty="0"/>
              <a:t>Useful for complex, hierarchical data, such as phylogenetics, population structures, population movement etc.</a:t>
            </a:r>
          </a:p>
          <a:p>
            <a:r>
              <a:rPr lang="en-GB" dirty="0"/>
              <a:t>Key approaches include:</a:t>
            </a:r>
          </a:p>
          <a:p>
            <a:pPr lvl="1"/>
            <a:r>
              <a:rPr lang="en-GB" dirty="0"/>
              <a:t>Random forest</a:t>
            </a:r>
          </a:p>
          <a:p>
            <a:pPr lvl="1"/>
            <a:r>
              <a:rPr lang="en-GB" dirty="0"/>
              <a:t>Gradient boost models</a:t>
            </a:r>
          </a:p>
          <a:p>
            <a:pPr lvl="1"/>
            <a:r>
              <a:rPr lang="en-GB" dirty="0"/>
              <a:t>K-nearest neighbour classification</a:t>
            </a:r>
          </a:p>
          <a:p>
            <a:pPr lvl="1"/>
            <a:r>
              <a:rPr lang="en-GB" dirty="0"/>
              <a:t>Decision tree analysis</a:t>
            </a:r>
          </a:p>
          <a:p>
            <a:endParaRPr lang="en-GB" dirty="0"/>
          </a:p>
        </p:txBody>
      </p:sp>
      <p:pic>
        <p:nvPicPr>
          <p:cNvPr id="5" name="Picture 4" descr="A diagram of a computer network&#10;&#10;AI-generated content may be incorrect.">
            <a:extLst>
              <a:ext uri="{FF2B5EF4-FFF2-40B4-BE49-F238E27FC236}">
                <a16:creationId xmlns:a16="http://schemas.microsoft.com/office/drawing/2014/main" id="{41796FE9-9BB5-9614-2E95-E28E6344B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4031796"/>
            <a:ext cx="3810000" cy="2721428"/>
          </a:xfrm>
          <a:prstGeom prst="rect">
            <a:avLst/>
          </a:prstGeom>
        </p:spPr>
      </p:pic>
    </p:spTree>
    <p:extLst>
      <p:ext uri="{BB962C8B-B14F-4D97-AF65-F5344CB8AC3E}">
        <p14:creationId xmlns:p14="http://schemas.microsoft.com/office/powerpoint/2010/main" val="194393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E8739-BA9C-9A7F-01CE-F6BF365B8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AD559-3EB5-FF79-856E-CE57AC9B14A9}"/>
              </a:ext>
            </a:extLst>
          </p:cNvPr>
          <p:cNvSpPr>
            <a:spLocks noGrp="1"/>
          </p:cNvSpPr>
          <p:nvPr>
            <p:ph type="title"/>
          </p:nvPr>
        </p:nvSpPr>
        <p:spPr/>
        <p:txBody>
          <a:bodyPr/>
          <a:lstStyle/>
          <a:p>
            <a:r>
              <a:rPr lang="en-GB" dirty="0"/>
              <a:t>Wait, what about…</a:t>
            </a:r>
          </a:p>
        </p:txBody>
      </p:sp>
      <p:sp>
        <p:nvSpPr>
          <p:cNvPr id="3" name="Content Placeholder 2">
            <a:extLst>
              <a:ext uri="{FF2B5EF4-FFF2-40B4-BE49-F238E27FC236}">
                <a16:creationId xmlns:a16="http://schemas.microsoft.com/office/drawing/2014/main" id="{B6F24B34-38E4-713D-0FA1-20DF57EA940C}"/>
              </a:ext>
            </a:extLst>
          </p:cNvPr>
          <p:cNvSpPr>
            <a:spLocks noGrp="1"/>
          </p:cNvSpPr>
          <p:nvPr>
            <p:ph idx="1"/>
          </p:nvPr>
        </p:nvSpPr>
        <p:spPr/>
        <p:txBody>
          <a:bodyPr>
            <a:normAutofit/>
          </a:bodyPr>
          <a:lstStyle/>
          <a:p>
            <a:r>
              <a:rPr lang="en-GB" b="1" dirty="0"/>
              <a:t>Species Distribution Models: </a:t>
            </a:r>
            <a:r>
              <a:rPr lang="en-GB" dirty="0"/>
              <a:t>Most commonly correlative models that identify what variables predict species presence or species abundance. This is not a statistical test. In fact they rely on several underlying approaches including</a:t>
            </a:r>
          </a:p>
          <a:p>
            <a:pPr lvl="1"/>
            <a:r>
              <a:rPr lang="en-GB" dirty="0"/>
              <a:t>GLMs</a:t>
            </a:r>
          </a:p>
          <a:p>
            <a:pPr lvl="1"/>
            <a:r>
              <a:rPr lang="en-GB" dirty="0"/>
              <a:t>GAMs</a:t>
            </a:r>
          </a:p>
          <a:p>
            <a:pPr lvl="1"/>
            <a:r>
              <a:rPr lang="en-GB" dirty="0"/>
              <a:t>Machine learning algorithms</a:t>
            </a:r>
          </a:p>
          <a:p>
            <a:r>
              <a:rPr lang="en-GB" dirty="0"/>
              <a:t>Often we run several models and then use model average to reach an “ensemble” model.</a:t>
            </a:r>
          </a:p>
          <a:p>
            <a:endParaRPr lang="en-GB" dirty="0"/>
          </a:p>
        </p:txBody>
      </p:sp>
    </p:spTree>
    <p:extLst>
      <p:ext uri="{BB962C8B-B14F-4D97-AF65-F5344CB8AC3E}">
        <p14:creationId xmlns:p14="http://schemas.microsoft.com/office/powerpoint/2010/main" val="169870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AB70-BDFE-EF62-66FE-562DD31C6228}"/>
              </a:ext>
            </a:extLst>
          </p:cNvPr>
          <p:cNvSpPr>
            <a:spLocks noGrp="1"/>
          </p:cNvSpPr>
          <p:nvPr>
            <p:ph type="title"/>
          </p:nvPr>
        </p:nvSpPr>
        <p:spPr/>
        <p:txBody>
          <a:bodyPr/>
          <a:lstStyle/>
          <a:p>
            <a:r>
              <a:rPr lang="en-US" dirty="0"/>
              <a:t>Optional: Bayesian Statistics</a:t>
            </a:r>
            <a:endParaRPr lang="en-GB" dirty="0"/>
          </a:p>
        </p:txBody>
      </p:sp>
      <p:sp>
        <p:nvSpPr>
          <p:cNvPr id="3" name="Content Placeholder 2">
            <a:extLst>
              <a:ext uri="{FF2B5EF4-FFF2-40B4-BE49-F238E27FC236}">
                <a16:creationId xmlns:a16="http://schemas.microsoft.com/office/drawing/2014/main" id="{93927548-1EE9-C81D-5862-C5205A2F17CF}"/>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792310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9066-76C2-3725-A817-D77BB245F69B}"/>
              </a:ext>
            </a:extLst>
          </p:cNvPr>
          <p:cNvSpPr>
            <a:spLocks noGrp="1"/>
          </p:cNvSpPr>
          <p:nvPr>
            <p:ph type="title"/>
          </p:nvPr>
        </p:nvSpPr>
        <p:spPr/>
        <p:txBody>
          <a:bodyPr/>
          <a:lstStyle/>
          <a:p>
            <a:r>
              <a:rPr lang="en-GB" dirty="0"/>
              <a:t>Bayesian Statistics</a:t>
            </a:r>
          </a:p>
        </p:txBody>
      </p:sp>
      <p:sp>
        <p:nvSpPr>
          <p:cNvPr id="3" name="Content Placeholder 2">
            <a:extLst>
              <a:ext uri="{FF2B5EF4-FFF2-40B4-BE49-F238E27FC236}">
                <a16:creationId xmlns:a16="http://schemas.microsoft.com/office/drawing/2014/main" id="{A7860686-05EB-DCA0-3D2F-8A5865858C26}"/>
              </a:ext>
            </a:extLst>
          </p:cNvPr>
          <p:cNvSpPr>
            <a:spLocks noGrp="1"/>
          </p:cNvSpPr>
          <p:nvPr>
            <p:ph idx="1"/>
          </p:nvPr>
        </p:nvSpPr>
        <p:spPr/>
        <p:txBody>
          <a:bodyPr>
            <a:normAutofit/>
          </a:bodyPr>
          <a:lstStyle/>
          <a:p>
            <a:r>
              <a:rPr lang="en-US" dirty="0"/>
              <a:t>Bayesian statistics use a different approach. There is no null model, there are no p-values, and no residuals (sort of). There is no theoretical “ideal” distribution. Instead, the data is considered to be “reality” and we just see how well we can describe it mathematically.</a:t>
            </a:r>
          </a:p>
          <a:p>
            <a:r>
              <a:rPr lang="en-US" dirty="0"/>
              <a:t>Bayesian statistics rely heavily on priors. This is information we provide to the model about what we think reality is like</a:t>
            </a:r>
          </a:p>
          <a:p>
            <a:r>
              <a:rPr lang="en-US" dirty="0"/>
              <a:t>This reliance on “Bayes theorem” is critical. We tell the model what we think reality is like, and then the model find parameters to describe it.</a:t>
            </a:r>
          </a:p>
          <a:p>
            <a:r>
              <a:rPr lang="en-US" dirty="0"/>
              <a:t>This may seem odd, and subjective, but it is more important and appropriate than you think</a:t>
            </a:r>
          </a:p>
        </p:txBody>
      </p:sp>
    </p:spTree>
    <p:extLst>
      <p:ext uri="{BB962C8B-B14F-4D97-AF65-F5344CB8AC3E}">
        <p14:creationId xmlns:p14="http://schemas.microsoft.com/office/powerpoint/2010/main" val="13180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B353C-6098-D68C-EC6F-83B945BDF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7A7F7-931C-8B34-2836-1EAB670CD4CD}"/>
              </a:ext>
            </a:extLst>
          </p:cNvPr>
          <p:cNvSpPr>
            <a:spLocks noGrp="1"/>
          </p:cNvSpPr>
          <p:nvPr>
            <p:ph type="title"/>
          </p:nvPr>
        </p:nvSpPr>
        <p:spPr/>
        <p:txBody>
          <a:bodyPr/>
          <a:lstStyle/>
          <a:p>
            <a:r>
              <a:rPr lang="en-GB" dirty="0"/>
              <a:t>Bayesian Statistics</a:t>
            </a:r>
          </a:p>
        </p:txBody>
      </p:sp>
      <p:sp>
        <p:nvSpPr>
          <p:cNvPr id="3" name="Content Placeholder 2">
            <a:extLst>
              <a:ext uri="{FF2B5EF4-FFF2-40B4-BE49-F238E27FC236}">
                <a16:creationId xmlns:a16="http://schemas.microsoft.com/office/drawing/2014/main" id="{73843450-1364-0629-47DB-FA762FBB4430}"/>
              </a:ext>
            </a:extLst>
          </p:cNvPr>
          <p:cNvSpPr>
            <a:spLocks noGrp="1"/>
          </p:cNvSpPr>
          <p:nvPr>
            <p:ph idx="1"/>
          </p:nvPr>
        </p:nvSpPr>
        <p:spPr/>
        <p:txBody>
          <a:bodyPr>
            <a:normAutofit fontScale="92500" lnSpcReduction="10000"/>
          </a:bodyPr>
          <a:lstStyle/>
          <a:p>
            <a:r>
              <a:rPr lang="en-US" dirty="0"/>
              <a:t>Here’s a famous case study</a:t>
            </a:r>
          </a:p>
          <a:p>
            <a:r>
              <a:rPr lang="en-US" dirty="0"/>
              <a:t>“</a:t>
            </a:r>
            <a:r>
              <a:rPr lang="en-US" i="1" dirty="0"/>
              <a:t>The serum test screens pregnant women for babies with Down’s syndrome. The test is a very good one, but not perfect. Roughly 1% of babies have Down’s syndrome. If the baby has Down’s syndrome, there is a 90% chance that the result will be positive. If the baby is unaffected, there is still a 1% chance that the result will be positive. A pregnant woman has been tested and the result is positive.”</a:t>
            </a:r>
          </a:p>
          <a:p>
            <a:r>
              <a:rPr lang="en-US" dirty="0"/>
              <a:t>What is the chance that her baby actually has Down’s syndrome?</a:t>
            </a:r>
          </a:p>
          <a:p>
            <a:endParaRPr lang="en-US" dirty="0"/>
          </a:p>
          <a:p>
            <a:r>
              <a:rPr lang="en-US" dirty="0"/>
              <a:t>48%! This is non-intuitive, but the knowledge of the general probability of prevalence has revealed some interesting information!</a:t>
            </a:r>
          </a:p>
          <a:p>
            <a:r>
              <a:rPr lang="en-US" dirty="0"/>
              <a:t>Priors make modelling faster as it only trials the parameter estimates we tell it to. They also rule out physically impossible, but mathematically valid, answers. They also can account for uncertainty in observations</a:t>
            </a:r>
          </a:p>
          <a:p>
            <a:endParaRPr lang="en-US" i="1" dirty="0"/>
          </a:p>
        </p:txBody>
      </p:sp>
    </p:spTree>
    <p:extLst>
      <p:ext uri="{BB962C8B-B14F-4D97-AF65-F5344CB8AC3E}">
        <p14:creationId xmlns:p14="http://schemas.microsoft.com/office/powerpoint/2010/main" val="263132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CE3A0F79-EBB8-20B6-98FD-B60F9F9E3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CE7B8-2FAE-DB93-9A7F-69187A582035}"/>
              </a:ext>
            </a:extLst>
          </p:cNvPr>
          <p:cNvSpPr>
            <a:spLocks noGrp="1"/>
          </p:cNvSpPr>
          <p:nvPr>
            <p:ph type="title"/>
          </p:nvPr>
        </p:nvSpPr>
        <p:spPr>
          <a:xfrm>
            <a:off x="913795" y="609600"/>
            <a:ext cx="5978072" cy="970450"/>
          </a:xfrm>
        </p:spPr>
        <p:txBody>
          <a:bodyPr>
            <a:normAutofit/>
          </a:bodyPr>
          <a:lstStyle/>
          <a:p>
            <a:pPr>
              <a:lnSpc>
                <a:spcPct val="90000"/>
              </a:lnSpc>
            </a:pPr>
            <a:r>
              <a:rPr lang="en-GB" sz="3100" dirty="0"/>
              <a:t>Bayesian Statistics</a:t>
            </a:r>
          </a:p>
        </p:txBody>
      </p:sp>
      <p:sp>
        <p:nvSpPr>
          <p:cNvPr id="3" name="Content Placeholder 2">
            <a:extLst>
              <a:ext uri="{FF2B5EF4-FFF2-40B4-BE49-F238E27FC236}">
                <a16:creationId xmlns:a16="http://schemas.microsoft.com/office/drawing/2014/main" id="{E3556A0A-2DC9-59F3-FBF6-35363BC780D7}"/>
              </a:ext>
            </a:extLst>
          </p:cNvPr>
          <p:cNvSpPr>
            <a:spLocks noGrp="1"/>
          </p:cNvSpPr>
          <p:nvPr>
            <p:ph idx="1"/>
          </p:nvPr>
        </p:nvSpPr>
        <p:spPr>
          <a:xfrm>
            <a:off x="913795" y="1828801"/>
            <a:ext cx="5978072" cy="3866048"/>
          </a:xfrm>
        </p:spPr>
        <p:txBody>
          <a:bodyPr anchor="ctr">
            <a:normAutofit/>
          </a:bodyPr>
          <a:lstStyle/>
          <a:p>
            <a:r>
              <a:rPr lang="en-US" dirty="0"/>
              <a:t>The basic process for making a Bayesian model works like this:</a:t>
            </a:r>
          </a:p>
          <a:p>
            <a:pPr lvl="1"/>
            <a:r>
              <a:rPr lang="en-US" dirty="0"/>
              <a:t>define the model  </a:t>
            </a:r>
          </a:p>
          <a:p>
            <a:pPr lvl="1"/>
            <a:r>
              <a:rPr lang="en-US" dirty="0"/>
              <a:t>define the priors  </a:t>
            </a:r>
          </a:p>
          <a:p>
            <a:pPr lvl="1"/>
            <a:r>
              <a:rPr lang="en-US" dirty="0"/>
              <a:t>run the model  </a:t>
            </a:r>
          </a:p>
          <a:p>
            <a:pPr lvl="1"/>
            <a:r>
              <a:rPr lang="en-US" dirty="0"/>
              <a:t>check model ran properly (convergence, fuzzy caterpillars </a:t>
            </a:r>
            <a:r>
              <a:rPr lang="en-US" dirty="0" err="1"/>
              <a:t>etc</a:t>
            </a:r>
            <a:r>
              <a:rPr lang="en-US" dirty="0"/>
              <a:t>)  </a:t>
            </a:r>
          </a:p>
          <a:p>
            <a:pPr lvl="1"/>
            <a:r>
              <a:rPr lang="en-US" dirty="0"/>
              <a:t>check parameter output  </a:t>
            </a:r>
          </a:p>
          <a:p>
            <a:pPr lvl="1"/>
            <a:r>
              <a:rPr lang="en-US" dirty="0"/>
              <a:t>make conclusions and plots</a:t>
            </a:r>
          </a:p>
          <a:p>
            <a:endParaRPr lang="en-US" i="1" dirty="0"/>
          </a:p>
        </p:txBody>
      </p:sp>
      <p:pic>
        <p:nvPicPr>
          <p:cNvPr id="5" name="Picture 4" descr="A cartoon of a person talking to a person&#10;&#10;AI-generated content may be incorrect.">
            <a:extLst>
              <a:ext uri="{FF2B5EF4-FFF2-40B4-BE49-F238E27FC236}">
                <a16:creationId xmlns:a16="http://schemas.microsoft.com/office/drawing/2014/main" id="{35E2A219-65EC-8D8D-BBED-FDD481869D36}"/>
              </a:ext>
            </a:extLst>
          </p:cNvPr>
          <p:cNvPicPr>
            <a:picLocks noChangeAspect="1"/>
          </p:cNvPicPr>
          <p:nvPr/>
        </p:nvPicPr>
        <p:blipFill>
          <a:blip r:embed="rId4">
            <a:extLst>
              <a:ext uri="{28A0092B-C50C-407E-A947-70E740481C1C}">
                <a14:useLocalDpi xmlns:a14="http://schemas.microsoft.com/office/drawing/2010/main" val="0"/>
              </a:ext>
            </a:extLst>
          </a:blip>
          <a:srcRect r="1" b="993"/>
          <a:stretch/>
        </p:blipFill>
        <p:spPr>
          <a:xfrm>
            <a:off x="7620351" y="10"/>
            <a:ext cx="4571649" cy="6857990"/>
          </a:xfrm>
          <a:prstGeom prst="rect">
            <a:avLst/>
          </a:prstGeom>
        </p:spPr>
      </p:pic>
      <p:pic>
        <p:nvPicPr>
          <p:cNvPr id="10" name="Picture 9">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6" name="TextBox 5">
            <a:extLst>
              <a:ext uri="{FF2B5EF4-FFF2-40B4-BE49-F238E27FC236}">
                <a16:creationId xmlns:a16="http://schemas.microsoft.com/office/drawing/2014/main" id="{0BD9654B-B8E8-1D59-4C5F-BD36646FC28F}"/>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Tree>
    <p:extLst>
      <p:ext uri="{BB962C8B-B14F-4D97-AF65-F5344CB8AC3E}">
        <p14:creationId xmlns:p14="http://schemas.microsoft.com/office/powerpoint/2010/main" val="251552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DAD96-95AE-2BC4-FC4A-52210D82BF87}"/>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D7B9BEC-27E4-5DED-E830-0F533A6243C7}"/>
              </a:ext>
            </a:extLst>
          </p:cNvPr>
          <p:cNvSpPr>
            <a:spLocks noGrp="1"/>
          </p:cNvSpPr>
          <p:nvPr>
            <p:ph idx="1"/>
          </p:nvPr>
        </p:nvSpPr>
        <p:spPr>
          <a:xfrm>
            <a:off x="913795" y="1732449"/>
            <a:ext cx="5106005" cy="4058751"/>
          </a:xfrm>
        </p:spPr>
        <p:txBody>
          <a:bodyPr/>
          <a:lstStyle/>
          <a:p>
            <a:r>
              <a:rPr lang="en-US" dirty="0"/>
              <a:t>We are going to compare jaw length in male and female jackals. </a:t>
            </a:r>
          </a:p>
          <a:p>
            <a:r>
              <a:rPr lang="en-US" dirty="0"/>
              <a:t>This is a normal distribution, that may vary between two categories (male and female)</a:t>
            </a:r>
          </a:p>
          <a:p>
            <a:r>
              <a:rPr lang="en-US" dirty="0"/>
              <a:t>As it’s a normal distribution it only has two parameters, the mean and the standard deviation</a:t>
            </a:r>
          </a:p>
          <a:p>
            <a:r>
              <a:rPr lang="en-US" dirty="0"/>
              <a:t>We set the priors to be specific, but with some flexibility to change</a:t>
            </a:r>
          </a:p>
          <a:p>
            <a:r>
              <a:rPr lang="en-US" dirty="0"/>
              <a:t>Here’s the model:</a:t>
            </a:r>
          </a:p>
          <a:p>
            <a:endParaRPr lang="en-GB" dirty="0"/>
          </a:p>
        </p:txBody>
      </p:sp>
      <p:pic>
        <p:nvPicPr>
          <p:cNvPr id="5" name="Picture 4">
            <a:extLst>
              <a:ext uri="{FF2B5EF4-FFF2-40B4-BE49-F238E27FC236}">
                <a16:creationId xmlns:a16="http://schemas.microsoft.com/office/drawing/2014/main" id="{F92CDA9F-343D-398F-1EC0-7BC3BBFBBE58}"/>
              </a:ext>
            </a:extLst>
          </p:cNvPr>
          <p:cNvPicPr>
            <a:picLocks noChangeAspect="1"/>
          </p:cNvPicPr>
          <p:nvPr/>
        </p:nvPicPr>
        <p:blipFill>
          <a:blip r:embed="rId2"/>
          <a:stretch>
            <a:fillRect/>
          </a:stretch>
        </p:blipFill>
        <p:spPr>
          <a:xfrm>
            <a:off x="6368868" y="2208699"/>
            <a:ext cx="5413557" cy="3582501"/>
          </a:xfrm>
          <a:prstGeom prst="rect">
            <a:avLst/>
          </a:prstGeom>
        </p:spPr>
      </p:pic>
    </p:spTree>
    <p:extLst>
      <p:ext uri="{BB962C8B-B14F-4D97-AF65-F5344CB8AC3E}">
        <p14:creationId xmlns:p14="http://schemas.microsoft.com/office/powerpoint/2010/main" val="416423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FDF69-1528-CF29-2452-0C2AC1028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A2E37-E908-B8C7-2FC7-53201155B269}"/>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9BC97BB4-DCE8-232D-01A8-BE7AD11B692E}"/>
              </a:ext>
            </a:extLst>
          </p:cNvPr>
          <p:cNvSpPr>
            <a:spLocks noGrp="1"/>
          </p:cNvSpPr>
          <p:nvPr>
            <p:ph idx="1"/>
          </p:nvPr>
        </p:nvSpPr>
        <p:spPr>
          <a:xfrm>
            <a:off x="913795" y="3009900"/>
            <a:ext cx="5106005" cy="2781300"/>
          </a:xfrm>
        </p:spPr>
        <p:txBody>
          <a:bodyPr/>
          <a:lstStyle/>
          <a:p>
            <a:r>
              <a:rPr lang="en-US" dirty="0"/>
              <a:t>It is up to us on how restrictive or flexible the priors are</a:t>
            </a:r>
          </a:p>
          <a:p>
            <a:r>
              <a:rPr lang="en-US" dirty="0"/>
              <a:t>Many are tempted to use an “uninformative” prior, but these often bias models AND make them harder to converge.</a:t>
            </a:r>
          </a:p>
          <a:p>
            <a:endParaRPr lang="en-GB" dirty="0"/>
          </a:p>
        </p:txBody>
      </p:sp>
      <p:pic>
        <p:nvPicPr>
          <p:cNvPr id="6" name="Picture 5" descr="A graph of different colored lines&#10;&#10;AI-generated content may be incorrect.">
            <a:extLst>
              <a:ext uri="{FF2B5EF4-FFF2-40B4-BE49-F238E27FC236}">
                <a16:creationId xmlns:a16="http://schemas.microsoft.com/office/drawing/2014/main" id="{85723B58-9ED6-6F7C-5458-7E54DD49B7AD}"/>
              </a:ext>
            </a:extLst>
          </p:cNvPr>
          <p:cNvPicPr>
            <a:picLocks noChangeAspect="1"/>
          </p:cNvPicPr>
          <p:nvPr/>
        </p:nvPicPr>
        <p:blipFill>
          <a:blip r:embed="rId2">
            <a:extLst>
              <a:ext uri="{28A0092B-C50C-407E-A947-70E740481C1C}">
                <a14:useLocalDpi xmlns:a14="http://schemas.microsoft.com/office/drawing/2010/main" val="0"/>
              </a:ext>
            </a:extLst>
          </a:blip>
          <a:srcRect b="27615"/>
          <a:stretch/>
        </p:blipFill>
        <p:spPr>
          <a:xfrm>
            <a:off x="6276977" y="1913001"/>
            <a:ext cx="5486400" cy="3944874"/>
          </a:xfrm>
          <a:prstGeom prst="rect">
            <a:avLst/>
          </a:prstGeom>
        </p:spPr>
      </p:pic>
      <p:sp>
        <p:nvSpPr>
          <p:cNvPr id="7" name="TextBox 6">
            <a:extLst>
              <a:ext uri="{FF2B5EF4-FFF2-40B4-BE49-F238E27FC236}">
                <a16:creationId xmlns:a16="http://schemas.microsoft.com/office/drawing/2014/main" id="{3CA76234-FC6B-D1AC-5807-9DE08E3412DB}"/>
              </a:ext>
            </a:extLst>
          </p:cNvPr>
          <p:cNvSpPr txBox="1"/>
          <p:nvPr/>
        </p:nvSpPr>
        <p:spPr>
          <a:xfrm>
            <a:off x="8210550" y="5857875"/>
            <a:ext cx="4581525" cy="230832"/>
          </a:xfrm>
          <a:prstGeom prst="rect">
            <a:avLst/>
          </a:prstGeom>
          <a:noFill/>
        </p:spPr>
        <p:txBody>
          <a:bodyPr wrap="square" rtlCol="0">
            <a:spAutoFit/>
          </a:bodyPr>
          <a:lstStyle/>
          <a:p>
            <a:r>
              <a:rPr lang="en-GB" sz="900" dirty="0"/>
              <a:t>https://www.redjournal.org/article/S0360-3016%2821%2903256-9/fulltext</a:t>
            </a:r>
          </a:p>
        </p:txBody>
      </p:sp>
    </p:spTree>
    <p:extLst>
      <p:ext uri="{BB962C8B-B14F-4D97-AF65-F5344CB8AC3E}">
        <p14:creationId xmlns:p14="http://schemas.microsoft.com/office/powerpoint/2010/main" val="336698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48C5-8DC9-02C9-A884-4FC521F93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87B65B-EE1E-9629-CEF4-CDCB5F78A955}"/>
              </a:ext>
            </a:extLst>
          </p:cNvPr>
          <p:cNvSpPr>
            <a:spLocks noGrp="1"/>
          </p:cNvSpPr>
          <p:nvPr>
            <p:ph type="title"/>
          </p:nvPr>
        </p:nvSpPr>
        <p:spPr/>
        <p:txBody>
          <a:bodyPr/>
          <a:lstStyle/>
          <a:p>
            <a:r>
              <a:rPr lang="en-US" dirty="0"/>
              <a:t>Data distributions: normal</a:t>
            </a:r>
            <a:endParaRPr lang="en-GB" dirty="0"/>
          </a:p>
        </p:txBody>
      </p:sp>
      <p:sp>
        <p:nvSpPr>
          <p:cNvPr id="3" name="Content Placeholder 2">
            <a:extLst>
              <a:ext uri="{FF2B5EF4-FFF2-40B4-BE49-F238E27FC236}">
                <a16:creationId xmlns:a16="http://schemas.microsoft.com/office/drawing/2014/main" id="{BE66C50D-D937-073D-84EE-CC0367DBC718}"/>
              </a:ext>
            </a:extLst>
          </p:cNvPr>
          <p:cNvSpPr>
            <a:spLocks noGrp="1"/>
          </p:cNvSpPr>
          <p:nvPr>
            <p:ph idx="1"/>
          </p:nvPr>
        </p:nvSpPr>
        <p:spPr>
          <a:xfrm>
            <a:off x="913795" y="1732449"/>
            <a:ext cx="4398434" cy="4058751"/>
          </a:xfrm>
        </p:spPr>
        <p:txBody>
          <a:bodyPr>
            <a:normAutofit/>
          </a:bodyPr>
          <a:lstStyle/>
          <a:p>
            <a:r>
              <a:rPr lang="en-US" b="1" dirty="0"/>
              <a:t>Normal (aka Gaussian) distribution</a:t>
            </a:r>
          </a:p>
          <a:p>
            <a:r>
              <a:rPr lang="en-US" dirty="0"/>
              <a:t>Two parameters: mean (µ) and standard deviation (</a:t>
            </a:r>
            <a:r>
              <a:rPr lang="el-GR" dirty="0"/>
              <a:t>σ</a:t>
            </a:r>
            <a:r>
              <a:rPr lang="en-US" dirty="0"/>
              <a:t>)</a:t>
            </a:r>
          </a:p>
          <a:p>
            <a:r>
              <a:rPr lang="en-US" dirty="0"/>
              <a:t>Link function: none (identity)</a:t>
            </a:r>
          </a:p>
          <a:p>
            <a:pPr lvl="1"/>
            <a:r>
              <a:rPr lang="en-US" dirty="0"/>
              <a:t> </a:t>
            </a:r>
            <a:r>
              <a:rPr lang="en-US" i="1" dirty="0" err="1"/>
              <a:t>y</a:t>
            </a:r>
            <a:r>
              <a:rPr lang="en-US" i="1" baseline="-25000" dirty="0" err="1"/>
              <a:t>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a:p>
            <a:endParaRPr lang="en-US" dirty="0"/>
          </a:p>
          <a:p>
            <a:endParaRPr lang="en-US" dirty="0"/>
          </a:p>
          <a:p>
            <a:endParaRPr lang="en-GB" dirty="0"/>
          </a:p>
        </p:txBody>
      </p:sp>
      <p:pic>
        <p:nvPicPr>
          <p:cNvPr id="7" name="Picture 6">
            <a:extLst>
              <a:ext uri="{FF2B5EF4-FFF2-40B4-BE49-F238E27FC236}">
                <a16:creationId xmlns:a16="http://schemas.microsoft.com/office/drawing/2014/main" id="{6BF45F5A-8715-7184-FA92-167AADD10C1F}"/>
              </a:ext>
            </a:extLst>
          </p:cNvPr>
          <p:cNvPicPr>
            <a:picLocks noChangeAspect="1"/>
          </p:cNvPicPr>
          <p:nvPr/>
        </p:nvPicPr>
        <p:blipFill>
          <a:blip r:embed="rId3"/>
          <a:stretch>
            <a:fillRect/>
          </a:stretch>
        </p:blipFill>
        <p:spPr>
          <a:xfrm>
            <a:off x="6223505" y="2018918"/>
            <a:ext cx="5294988" cy="3625486"/>
          </a:xfrm>
          <a:prstGeom prst="rect">
            <a:avLst/>
          </a:prstGeom>
        </p:spPr>
      </p:pic>
      <p:sp>
        <p:nvSpPr>
          <p:cNvPr id="4" name="Oval 3">
            <a:extLst>
              <a:ext uri="{FF2B5EF4-FFF2-40B4-BE49-F238E27FC236}">
                <a16:creationId xmlns:a16="http://schemas.microsoft.com/office/drawing/2014/main" id="{A8A08A7B-7EF5-3F4A-F9F4-46655CF3CE43}"/>
              </a:ext>
            </a:extLst>
          </p:cNvPr>
          <p:cNvSpPr/>
          <p:nvPr/>
        </p:nvSpPr>
        <p:spPr>
          <a:xfrm>
            <a:off x="6454784" y="3807027"/>
            <a:ext cx="328329" cy="2837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6BA2058-6798-A9FB-DD81-C6898BCA6809}"/>
              </a:ext>
            </a:extLst>
          </p:cNvPr>
          <p:cNvPicPr>
            <a:picLocks noChangeAspect="1"/>
          </p:cNvPicPr>
          <p:nvPr/>
        </p:nvPicPr>
        <p:blipFill>
          <a:blip r:embed="rId4"/>
          <a:stretch>
            <a:fillRect/>
          </a:stretch>
        </p:blipFill>
        <p:spPr>
          <a:xfrm>
            <a:off x="5749751" y="1732449"/>
            <a:ext cx="5962650" cy="4848225"/>
          </a:xfrm>
          <a:prstGeom prst="rect">
            <a:avLst/>
          </a:prstGeom>
        </p:spPr>
      </p:pic>
      <p:cxnSp>
        <p:nvCxnSpPr>
          <p:cNvPr id="6" name="Straight Connector 5">
            <a:extLst>
              <a:ext uri="{FF2B5EF4-FFF2-40B4-BE49-F238E27FC236}">
                <a16:creationId xmlns:a16="http://schemas.microsoft.com/office/drawing/2014/main" id="{802D07CB-3376-FB7A-E1EA-65B49B7478F6}"/>
              </a:ext>
            </a:extLst>
          </p:cNvPr>
          <p:cNvCxnSpPr>
            <a:cxnSpLocks/>
          </p:cNvCxnSpPr>
          <p:nvPr/>
        </p:nvCxnSpPr>
        <p:spPr>
          <a:xfrm flipV="1">
            <a:off x="6210926" y="2437998"/>
            <a:ext cx="5349259" cy="300138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C876ED-A7AE-4D5D-F7FF-1B386962F291}"/>
              </a:ext>
            </a:extLst>
          </p:cNvPr>
          <p:cNvCxnSpPr>
            <a:cxnSpLocks/>
          </p:cNvCxnSpPr>
          <p:nvPr/>
        </p:nvCxnSpPr>
        <p:spPr>
          <a:xfrm flipH="1">
            <a:off x="6210926" y="5439382"/>
            <a:ext cx="2842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925B105-FD17-1579-D9B6-F16C3F237D2B}"/>
              </a:ext>
            </a:extLst>
          </p:cNvPr>
          <p:cNvCxnSpPr>
            <a:cxnSpLocks/>
          </p:cNvCxnSpPr>
          <p:nvPr/>
        </p:nvCxnSpPr>
        <p:spPr>
          <a:xfrm flipV="1">
            <a:off x="9053653" y="3807027"/>
            <a:ext cx="0" cy="1632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2900459-F8AD-AFCE-7062-D973FF9B01C9}"/>
              </a:ext>
            </a:extLst>
          </p:cNvPr>
          <p:cNvPicPr>
            <a:picLocks noChangeAspect="1"/>
          </p:cNvPicPr>
          <p:nvPr/>
        </p:nvPicPr>
        <p:blipFill>
          <a:blip r:embed="rId5"/>
          <a:stretch>
            <a:fillRect/>
          </a:stretch>
        </p:blipFill>
        <p:spPr>
          <a:xfrm>
            <a:off x="395254" y="3831661"/>
            <a:ext cx="5080186" cy="2940145"/>
          </a:xfrm>
          <a:prstGeom prst="rect">
            <a:avLst/>
          </a:prstGeom>
        </p:spPr>
      </p:pic>
    </p:spTree>
    <p:extLst>
      <p:ext uri="{BB962C8B-B14F-4D97-AF65-F5344CB8AC3E}">
        <p14:creationId xmlns:p14="http://schemas.microsoft.com/office/powerpoint/2010/main" val="35308860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D583-7490-9886-5837-54864016B3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A6D2B-9CD9-B27B-877B-A8E096768518}"/>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46A2476-6225-9FB1-39DB-C98400101965}"/>
              </a:ext>
            </a:extLst>
          </p:cNvPr>
          <p:cNvSpPr>
            <a:spLocks noGrp="1"/>
          </p:cNvSpPr>
          <p:nvPr>
            <p:ph idx="1"/>
          </p:nvPr>
        </p:nvSpPr>
        <p:spPr>
          <a:xfrm>
            <a:off x="913795" y="1732449"/>
            <a:ext cx="4553555" cy="4058751"/>
          </a:xfrm>
        </p:spPr>
        <p:txBody>
          <a:bodyPr/>
          <a:lstStyle/>
          <a:p>
            <a:r>
              <a:rPr lang="en-US" dirty="0"/>
              <a:t>We run the model and make sure it’s converged. The model will iterate across the parameter space and try out all (or nearly all) possible solutions. </a:t>
            </a:r>
          </a:p>
          <a:p>
            <a:r>
              <a:rPr lang="en-US" dirty="0"/>
              <a:t>It should resolve to the most likely solutions. This consistency is called “convergence”. </a:t>
            </a:r>
          </a:p>
          <a:p>
            <a:r>
              <a:rPr lang="en-US" dirty="0"/>
              <a:t>We can check for it by looking for “fuzzy caterpillars”</a:t>
            </a:r>
          </a:p>
          <a:p>
            <a:endParaRPr lang="en-GB" dirty="0"/>
          </a:p>
        </p:txBody>
      </p:sp>
      <p:pic>
        <p:nvPicPr>
          <p:cNvPr id="6" name="Picture 5">
            <a:extLst>
              <a:ext uri="{FF2B5EF4-FFF2-40B4-BE49-F238E27FC236}">
                <a16:creationId xmlns:a16="http://schemas.microsoft.com/office/drawing/2014/main" id="{602F5F40-1E6C-20CD-A400-EFD50125D5DC}"/>
              </a:ext>
            </a:extLst>
          </p:cNvPr>
          <p:cNvPicPr>
            <a:picLocks noChangeAspect="1"/>
          </p:cNvPicPr>
          <p:nvPr/>
        </p:nvPicPr>
        <p:blipFill>
          <a:blip r:embed="rId2"/>
          <a:stretch>
            <a:fillRect/>
          </a:stretch>
        </p:blipFill>
        <p:spPr>
          <a:xfrm>
            <a:off x="5732949" y="2108988"/>
            <a:ext cx="6297622" cy="3148811"/>
          </a:xfrm>
          <a:prstGeom prst="rect">
            <a:avLst/>
          </a:prstGeom>
        </p:spPr>
      </p:pic>
    </p:spTree>
    <p:extLst>
      <p:ext uri="{BB962C8B-B14F-4D97-AF65-F5344CB8AC3E}">
        <p14:creationId xmlns:p14="http://schemas.microsoft.com/office/powerpoint/2010/main" val="6067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1774-5ACC-5471-2CAB-6F2216C71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AA119-E85E-7412-692B-8C15F8B361D8}"/>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824A303D-90C9-C83F-9214-B547BC54F40D}"/>
              </a:ext>
            </a:extLst>
          </p:cNvPr>
          <p:cNvSpPr>
            <a:spLocks noGrp="1"/>
          </p:cNvSpPr>
          <p:nvPr>
            <p:ph idx="1"/>
          </p:nvPr>
        </p:nvSpPr>
        <p:spPr>
          <a:xfrm>
            <a:off x="913796" y="2116476"/>
            <a:ext cx="4182080" cy="3674724"/>
          </a:xfrm>
        </p:spPr>
        <p:txBody>
          <a:bodyPr/>
          <a:lstStyle/>
          <a:p>
            <a:r>
              <a:rPr lang="en-US" dirty="0"/>
              <a:t>The output of a Bayesian model will tell us where the parameters are by the end</a:t>
            </a:r>
          </a:p>
          <a:p>
            <a:r>
              <a:rPr lang="en-US" dirty="0"/>
              <a:t>This output is known as the “posterior” distribution</a:t>
            </a:r>
          </a:p>
          <a:p>
            <a:r>
              <a:rPr lang="en-US" dirty="0"/>
              <a:t>These are equivalent to parameter estimates in normal GLMs, but intrinsically come with credible intervals.</a:t>
            </a:r>
          </a:p>
          <a:p>
            <a:endParaRPr lang="en-GB" dirty="0"/>
          </a:p>
        </p:txBody>
      </p:sp>
      <p:pic>
        <p:nvPicPr>
          <p:cNvPr id="5" name="Picture 4">
            <a:extLst>
              <a:ext uri="{FF2B5EF4-FFF2-40B4-BE49-F238E27FC236}">
                <a16:creationId xmlns:a16="http://schemas.microsoft.com/office/drawing/2014/main" id="{A7310AC8-0444-D5F7-1895-4217C112B0C1}"/>
              </a:ext>
            </a:extLst>
          </p:cNvPr>
          <p:cNvPicPr>
            <a:picLocks noChangeAspect="1"/>
          </p:cNvPicPr>
          <p:nvPr/>
        </p:nvPicPr>
        <p:blipFill>
          <a:blip r:embed="rId2"/>
          <a:stretch>
            <a:fillRect/>
          </a:stretch>
        </p:blipFill>
        <p:spPr>
          <a:xfrm>
            <a:off x="5419727" y="1980400"/>
            <a:ext cx="6487430" cy="3562847"/>
          </a:xfrm>
          <a:prstGeom prst="rect">
            <a:avLst/>
          </a:prstGeom>
        </p:spPr>
      </p:pic>
    </p:spTree>
    <p:extLst>
      <p:ext uri="{BB962C8B-B14F-4D97-AF65-F5344CB8AC3E}">
        <p14:creationId xmlns:p14="http://schemas.microsoft.com/office/powerpoint/2010/main" val="131990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AC71-741C-B87B-0644-DC82C4E5D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6E4F2-8B6F-B182-A646-69FE6EDB77CC}"/>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79617111-E8ED-7EDE-A836-CF9116C66945}"/>
              </a:ext>
            </a:extLst>
          </p:cNvPr>
          <p:cNvSpPr>
            <a:spLocks noGrp="1"/>
          </p:cNvSpPr>
          <p:nvPr>
            <p:ph idx="1"/>
          </p:nvPr>
        </p:nvSpPr>
        <p:spPr>
          <a:xfrm>
            <a:off x="913796" y="2790825"/>
            <a:ext cx="4182080" cy="3000375"/>
          </a:xfrm>
        </p:spPr>
        <p:txBody>
          <a:bodyPr/>
          <a:lstStyle/>
          <a:p>
            <a:r>
              <a:rPr lang="en-US" dirty="0"/>
              <a:t>We can look at these estimates as distributions. Where is the mean estimate, how certain is the model that this is the “real” estimate?</a:t>
            </a:r>
          </a:p>
          <a:p>
            <a:endParaRPr lang="en-US" dirty="0"/>
          </a:p>
          <a:p>
            <a:endParaRPr lang="en-GB" dirty="0"/>
          </a:p>
        </p:txBody>
      </p:sp>
      <p:pic>
        <p:nvPicPr>
          <p:cNvPr id="6" name="Picture 5" descr="A graph of different types of data&#10;&#10;AI-generated content may be incorrect.">
            <a:extLst>
              <a:ext uri="{FF2B5EF4-FFF2-40B4-BE49-F238E27FC236}">
                <a16:creationId xmlns:a16="http://schemas.microsoft.com/office/drawing/2014/main" id="{195A0371-8DF2-9BFA-CA32-E3DD474F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974" y="2018739"/>
            <a:ext cx="5810284" cy="3486170"/>
          </a:xfrm>
          <a:prstGeom prst="rect">
            <a:avLst/>
          </a:prstGeom>
        </p:spPr>
      </p:pic>
    </p:spTree>
    <p:extLst>
      <p:ext uri="{BB962C8B-B14F-4D97-AF65-F5344CB8AC3E}">
        <p14:creationId xmlns:p14="http://schemas.microsoft.com/office/powerpoint/2010/main" val="86852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9620-ABFF-0A2F-1491-3CDE23722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812CD-C686-0142-6E02-63A33A807384}"/>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389B230-D480-6885-4289-7CB851B61F48}"/>
              </a:ext>
            </a:extLst>
          </p:cNvPr>
          <p:cNvSpPr>
            <a:spLocks noGrp="1"/>
          </p:cNvSpPr>
          <p:nvPr>
            <p:ph idx="1"/>
          </p:nvPr>
        </p:nvSpPr>
        <p:spPr>
          <a:xfrm>
            <a:off x="913796" y="2790825"/>
            <a:ext cx="4182080" cy="3000375"/>
          </a:xfrm>
        </p:spPr>
        <p:txBody>
          <a:bodyPr/>
          <a:lstStyle/>
          <a:p>
            <a:r>
              <a:rPr lang="en-US" dirty="0"/>
              <a:t>We use credible intervals to check whether there is any overlaps or substantial differences. For example, is there any overlap in average female and average male jaw size at 90% CI?</a:t>
            </a:r>
          </a:p>
          <a:p>
            <a:endParaRPr lang="en-US" dirty="0"/>
          </a:p>
          <a:p>
            <a:endParaRPr lang="en-GB" dirty="0"/>
          </a:p>
        </p:txBody>
      </p:sp>
      <p:pic>
        <p:nvPicPr>
          <p:cNvPr id="5" name="Picture 4" descr="A graph with blue lines&#10;&#10;AI-generated content may be incorrect.">
            <a:extLst>
              <a:ext uri="{FF2B5EF4-FFF2-40B4-BE49-F238E27FC236}">
                <a16:creationId xmlns:a16="http://schemas.microsoft.com/office/drawing/2014/main" id="{90C91E3B-F388-2787-6EC7-5527F4605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5" y="2076434"/>
            <a:ext cx="5200673" cy="3714766"/>
          </a:xfrm>
          <a:prstGeom prst="rect">
            <a:avLst/>
          </a:prstGeom>
        </p:spPr>
      </p:pic>
    </p:spTree>
    <p:extLst>
      <p:ext uri="{BB962C8B-B14F-4D97-AF65-F5344CB8AC3E}">
        <p14:creationId xmlns:p14="http://schemas.microsoft.com/office/powerpoint/2010/main" val="496499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39665-A988-E5FB-5997-14E73F56B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B58F8-E1CD-A1A7-908C-BA0719903B76}"/>
              </a:ext>
            </a:extLst>
          </p:cNvPr>
          <p:cNvSpPr>
            <a:spLocks noGrp="1"/>
          </p:cNvSpPr>
          <p:nvPr>
            <p:ph type="title"/>
          </p:nvPr>
        </p:nvSpPr>
        <p:spPr/>
        <p:txBody>
          <a:bodyPr/>
          <a:lstStyle/>
          <a:p>
            <a:r>
              <a:rPr lang="en-GB" dirty="0"/>
              <a:t>The Bayesian Approach: When do I use it?</a:t>
            </a:r>
          </a:p>
        </p:txBody>
      </p:sp>
      <p:sp>
        <p:nvSpPr>
          <p:cNvPr id="3" name="Content Placeholder 2">
            <a:extLst>
              <a:ext uri="{FF2B5EF4-FFF2-40B4-BE49-F238E27FC236}">
                <a16:creationId xmlns:a16="http://schemas.microsoft.com/office/drawing/2014/main" id="{CCC8A2FC-1C39-47B9-BC08-2938D997FBCE}"/>
              </a:ext>
            </a:extLst>
          </p:cNvPr>
          <p:cNvSpPr>
            <a:spLocks noGrp="1"/>
          </p:cNvSpPr>
          <p:nvPr>
            <p:ph idx="1"/>
          </p:nvPr>
        </p:nvSpPr>
        <p:spPr>
          <a:xfrm>
            <a:off x="913795" y="2047876"/>
            <a:ext cx="10020904" cy="3905250"/>
          </a:xfrm>
        </p:spPr>
        <p:txBody>
          <a:bodyPr>
            <a:normAutofit fontScale="85000" lnSpcReduction="20000"/>
          </a:bodyPr>
          <a:lstStyle/>
          <a:p>
            <a:r>
              <a:rPr lang="en-US" dirty="0"/>
              <a:t>If it makes sense for your data (heavy conditional probabilities)</a:t>
            </a:r>
          </a:p>
          <a:p>
            <a:r>
              <a:rPr lang="en-US" dirty="0"/>
              <a:t>If standard frequentist methods don’t work</a:t>
            </a:r>
          </a:p>
          <a:p>
            <a:pPr lvl="1"/>
            <a:r>
              <a:rPr lang="en-US" dirty="0"/>
              <a:t>Lots of random effects?</a:t>
            </a:r>
          </a:p>
          <a:p>
            <a:pPr lvl="1"/>
            <a:r>
              <a:rPr lang="en-US" dirty="0"/>
              <a:t>Highly hierarchical data?</a:t>
            </a:r>
          </a:p>
          <a:p>
            <a:pPr lvl="1"/>
            <a:r>
              <a:rPr lang="en-US" dirty="0"/>
              <a:t>No standard distributions work?</a:t>
            </a:r>
          </a:p>
          <a:p>
            <a:pPr lvl="1"/>
            <a:r>
              <a:rPr lang="en-US" dirty="0"/>
              <a:t>Other problems that can’t be modelled easily in a frequentist approach (e.g. heteroskedasticity)?</a:t>
            </a:r>
          </a:p>
          <a:p>
            <a:r>
              <a:rPr lang="en-US" dirty="0"/>
              <a:t>If the model you wish to build has too much complexity for the sample size. Bayesian approaches can compensate for small sample sizes to some extent, especially for categories, interactions and other terms that require a large number of degrees of freedom in a frequentist approach</a:t>
            </a:r>
          </a:p>
          <a:p>
            <a:r>
              <a:rPr lang="en-US" dirty="0"/>
              <a:t>If you like the Bayesian approach and have a lot of time on your hands!</a:t>
            </a:r>
          </a:p>
          <a:p>
            <a:pPr lvl="1"/>
            <a:r>
              <a:rPr lang="en-US" dirty="0"/>
              <a:t>Makes you specify your model and really understand your data</a:t>
            </a:r>
          </a:p>
          <a:p>
            <a:pPr lvl="1"/>
            <a:r>
              <a:rPr lang="en-US" dirty="0"/>
              <a:t>Also takes time and experience to run them!</a:t>
            </a:r>
          </a:p>
          <a:p>
            <a:endParaRPr lang="en-US" dirty="0"/>
          </a:p>
          <a:p>
            <a:endParaRPr lang="en-GB" dirty="0"/>
          </a:p>
        </p:txBody>
      </p:sp>
    </p:spTree>
    <p:extLst>
      <p:ext uri="{BB962C8B-B14F-4D97-AF65-F5344CB8AC3E}">
        <p14:creationId xmlns:p14="http://schemas.microsoft.com/office/powerpoint/2010/main" val="1490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585</TotalTime>
  <Words>5332</Words>
  <Application>Microsoft Office PowerPoint</Application>
  <PresentationFormat>Widescreen</PresentationFormat>
  <Paragraphs>551</Paragraphs>
  <Slides>94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Calibri</vt:lpstr>
      <vt:lpstr>Calibri Light</vt:lpstr>
      <vt:lpstr>Wingdings</vt:lpstr>
      <vt:lpstr>Wingdings 2</vt:lpstr>
      <vt:lpstr>Slate</vt:lpstr>
      <vt:lpstr>Practical Statistics</vt:lpstr>
      <vt:lpstr>PowerPoint Presentation</vt:lpstr>
      <vt:lpstr>PART 0: Recap of Session 1</vt:lpstr>
      <vt:lpstr>In this session…</vt:lpstr>
      <vt:lpstr>What is not in this session…</vt:lpstr>
      <vt:lpstr>PART 1: Generalised Linear Models</vt:lpstr>
      <vt:lpstr>Data distributions: normal</vt:lpstr>
      <vt:lpstr>Data distributions: normal</vt:lpstr>
      <vt:lpstr>Data distributions: normal</vt:lpstr>
      <vt:lpstr>What is a Generalised Linear Model</vt:lpstr>
      <vt:lpstr>Data distributions: binomial</vt:lpstr>
      <vt:lpstr>Data distributions: binomial</vt:lpstr>
      <vt:lpstr>Data distributions: binomial</vt:lpstr>
      <vt:lpstr>Data distributions: binomial</vt:lpstr>
      <vt:lpstr>Data distributions: count data</vt:lpstr>
      <vt:lpstr>Data distributions: count data</vt:lpstr>
      <vt:lpstr>Data distributions: gamma</vt:lpstr>
      <vt:lpstr>And so on…</vt:lpstr>
      <vt:lpstr>Statistical Models: General Approach</vt:lpstr>
      <vt:lpstr>Questions</vt:lpstr>
      <vt:lpstr>The Practical: Part 1</vt:lpstr>
      <vt:lpstr>Part 3: GLM extensions</vt:lpstr>
      <vt:lpstr>Statistical Models</vt:lpstr>
      <vt:lpstr>Statistical Models</vt:lpstr>
      <vt:lpstr>Statistical Models: Bells and Whistles</vt:lpstr>
      <vt:lpstr>Quick spoiler summary</vt:lpstr>
      <vt:lpstr>Extension 1: Transformations</vt:lpstr>
      <vt:lpstr>Extension 1: Transformations</vt:lpstr>
      <vt:lpstr>Extension 2: Quadratics</vt:lpstr>
      <vt:lpstr>Extension 2: Quadratics</vt:lpstr>
      <vt:lpstr>Extension 2: Quadratics</vt:lpstr>
      <vt:lpstr>Extension 3: Interactions</vt:lpstr>
      <vt:lpstr>Extension 3: Interactions</vt:lpstr>
      <vt:lpstr>Extension 3: Interactions</vt:lpstr>
      <vt:lpstr>Extension 4: Random Effects</vt:lpstr>
      <vt:lpstr>Extension 4: Random Effects</vt:lpstr>
      <vt:lpstr>Extension 4: Random Effects</vt:lpstr>
      <vt:lpstr>Extension 4: Random Effects</vt:lpstr>
      <vt:lpstr>Extension 5: Spatial Autocorrelation</vt:lpstr>
      <vt:lpstr>Extension 5: Spatial Autocorrelation</vt:lpstr>
      <vt:lpstr>And so on…</vt:lpstr>
      <vt:lpstr>Questions?</vt:lpstr>
      <vt:lpstr>PART 3: Moving past GLMs</vt:lpstr>
      <vt:lpstr>Statistical Models</vt:lpstr>
      <vt:lpstr>Statistical Models</vt:lpstr>
      <vt:lpstr>Non-parametric model</vt:lpstr>
      <vt:lpstr>Non-parametric models</vt:lpstr>
      <vt:lpstr>Semi-parametric models:</vt:lpstr>
      <vt:lpstr>Generalised Additive Models</vt:lpstr>
      <vt:lpstr>Summary: Parametric versus Non-parametric</vt:lpstr>
      <vt:lpstr>Questions?</vt:lpstr>
      <vt:lpstr>The Practical: Part 2</vt:lpstr>
      <vt:lpstr>PART 5: Model fit and model comparisons</vt:lpstr>
      <vt:lpstr>Model fit and model comparisons</vt:lpstr>
      <vt:lpstr>Option 1: put everything in the model</vt:lpstr>
      <vt:lpstr>Option 2: Comparing models</vt:lpstr>
      <vt:lpstr>Option 2: Comparing models</vt:lpstr>
      <vt:lpstr>Option 2a: Step-wise regression</vt:lpstr>
      <vt:lpstr>Option 3:  Regularization using penalization</vt:lpstr>
      <vt:lpstr>Option 4: Your Own Judgment</vt:lpstr>
      <vt:lpstr>Questions</vt:lpstr>
      <vt:lpstr>Quick review</vt:lpstr>
      <vt:lpstr>Quick review</vt:lpstr>
      <vt:lpstr>Summary</vt:lpstr>
      <vt:lpstr>Statistical Models: General Approach</vt:lpstr>
      <vt:lpstr>The Practical: Part 3</vt:lpstr>
      <vt:lpstr>Further resources</vt:lpstr>
      <vt:lpstr>PowerPoint Presentation</vt:lpstr>
      <vt:lpstr>Cut Slides: Other Statistical Frameworks</vt:lpstr>
      <vt:lpstr>Expanding your horizons</vt:lpstr>
      <vt:lpstr>Statistical Models</vt:lpstr>
      <vt:lpstr>Statistical Models</vt:lpstr>
      <vt:lpstr>Why would we ever consider using a different approach?</vt:lpstr>
      <vt:lpstr>Statistical Frameworks</vt:lpstr>
      <vt:lpstr>Statistical Frameworks</vt:lpstr>
      <vt:lpstr>Statistical Frameworks</vt:lpstr>
      <vt:lpstr>Statistical Frameworks</vt:lpstr>
      <vt:lpstr>Statistical Frameworks</vt:lpstr>
      <vt:lpstr>Statistical Frameworks</vt:lpstr>
      <vt:lpstr>Statistical Frameworks</vt:lpstr>
      <vt:lpstr>Wait, what about…</vt:lpstr>
      <vt:lpstr>Wait, what about…</vt:lpstr>
      <vt:lpstr>Wait, what about…</vt:lpstr>
      <vt:lpstr>Optional: Bayesian Statistics</vt:lpstr>
      <vt:lpstr>Bayesian Statistics</vt:lpstr>
      <vt:lpstr>Bayesian Statistics</vt:lpstr>
      <vt:lpstr>Bayesian Statistics</vt:lpstr>
      <vt:lpstr>The Bayesian Approach: Example</vt:lpstr>
      <vt:lpstr>The Bayesian Approach: Example</vt:lpstr>
      <vt:lpstr>The Bayesian Approach: Example</vt:lpstr>
      <vt:lpstr>The Bayesian Approach: Example</vt:lpstr>
      <vt:lpstr>The Bayesian Approach: Example</vt:lpstr>
      <vt:lpstr>The Bayesian Approach: Example</vt:lpstr>
      <vt:lpstr>The Bayesian Approach: When do I use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Henry Hakkinen</dc:creator>
  <cp:lastModifiedBy>Henry Hakkinen</cp:lastModifiedBy>
  <cp:revision>179</cp:revision>
  <cp:lastPrinted>2021-04-29T16:05:36Z</cp:lastPrinted>
  <dcterms:created xsi:type="dcterms:W3CDTF">2021-04-25T09:01:37Z</dcterms:created>
  <dcterms:modified xsi:type="dcterms:W3CDTF">2026-02-03T16:29:04Z</dcterms:modified>
</cp:coreProperties>
</file>